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309" r:id="rId5"/>
    <p:sldId id="385" r:id="rId6"/>
    <p:sldId id="372" r:id="rId7"/>
    <p:sldId id="371"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6" r:id="rId21"/>
    <p:sldId id="387" r:id="rId22"/>
    <p:sldId id="388" r:id="rId23"/>
    <p:sldId id="389" r:id="rId24"/>
    <p:sldId id="390" r:id="rId25"/>
    <p:sldId id="391" r:id="rId26"/>
    <p:sldId id="392" r:id="rId27"/>
    <p:sldId id="393" r:id="rId28"/>
    <p:sldId id="394" r:id="rId29"/>
    <p:sldId id="395" r:id="rId30"/>
    <p:sldId id="369"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storius, Laura" initials="PL" lastIdx="1" clrIdx="0">
    <p:extLst>
      <p:ext uri="{19B8F6BF-5375-455C-9EA6-DF929625EA0E}">
        <p15:presenceInfo xmlns:p15="http://schemas.microsoft.com/office/powerpoint/2012/main" userId="S::pistori1@hs-mittweida.de::d8fbe982-5a46-40c0-9b55-42bbf04fca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p:restoredTop sz="58801" autoAdjust="0"/>
  </p:normalViewPr>
  <p:slideViewPr>
    <p:cSldViewPr snapToGrid="0" snapToObjects="1" showGuides="1">
      <p:cViewPr varScale="1">
        <p:scale>
          <a:sx n="45" d="100"/>
          <a:sy n="45" d="100"/>
        </p:scale>
        <p:origin x="2251" y="3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DA997-D72D-49D1-A314-B1DB74AA4DE1}"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CA29DBA-3C5B-4DF1-BBA8-FA43B425D96D}">
      <dgm:prSet/>
      <dgm:spPr/>
      <dgm:t>
        <a:bodyPr/>
        <a:lstStyle/>
        <a:p>
          <a:r>
            <a:rPr lang="de-DE"/>
            <a:t>Kryptologie = Lehre von den Geheimschriften zur Verschlüsselung (Kryptografie) und Entschlüsselung (Kryptoanalyse)</a:t>
          </a:r>
          <a:endParaRPr lang="en-US"/>
        </a:p>
      </dgm:t>
    </dgm:pt>
    <dgm:pt modelId="{88EC8954-DC7C-4846-800E-FB0CBFE8B193}" type="parTrans" cxnId="{BFE65E76-F949-4A76-9741-6D1153BE53DA}">
      <dgm:prSet/>
      <dgm:spPr/>
      <dgm:t>
        <a:bodyPr/>
        <a:lstStyle/>
        <a:p>
          <a:endParaRPr lang="en-US"/>
        </a:p>
      </dgm:t>
    </dgm:pt>
    <dgm:pt modelId="{FCB31516-94D3-47AF-B762-6C1219A72EF9}" type="sibTrans" cxnId="{BFE65E76-F949-4A76-9741-6D1153BE53DA}">
      <dgm:prSet/>
      <dgm:spPr/>
      <dgm:t>
        <a:bodyPr/>
        <a:lstStyle/>
        <a:p>
          <a:endParaRPr lang="en-US"/>
        </a:p>
      </dgm:t>
    </dgm:pt>
    <dgm:pt modelId="{EFDAFADB-E1BF-4444-906A-5127967B1558}">
      <dgm:prSet/>
      <dgm:spPr/>
      <dgm:t>
        <a:bodyPr/>
        <a:lstStyle/>
        <a:p>
          <a:r>
            <a:rPr lang="de-DE"/>
            <a:t>Griech. „kryptos“ für verborgen und „logos“ für Lehre</a:t>
          </a:r>
          <a:endParaRPr lang="en-US"/>
        </a:p>
      </dgm:t>
    </dgm:pt>
    <dgm:pt modelId="{4C7B85F1-FBA0-4118-A9FA-9D26F4088088}" type="parTrans" cxnId="{43BD7EC4-2D10-4627-AFE7-1D15B0D3C725}">
      <dgm:prSet/>
      <dgm:spPr/>
      <dgm:t>
        <a:bodyPr/>
        <a:lstStyle/>
        <a:p>
          <a:endParaRPr lang="en-US"/>
        </a:p>
      </dgm:t>
    </dgm:pt>
    <dgm:pt modelId="{45CBB8DF-613F-424F-8F3B-8AC8530AF463}" type="sibTrans" cxnId="{43BD7EC4-2D10-4627-AFE7-1D15B0D3C725}">
      <dgm:prSet/>
      <dgm:spPr/>
      <dgm:t>
        <a:bodyPr/>
        <a:lstStyle/>
        <a:p>
          <a:endParaRPr lang="en-US"/>
        </a:p>
      </dgm:t>
    </dgm:pt>
    <dgm:pt modelId="{D76484E1-74A7-43BF-95FF-0DDDDCF13CE8}" type="pres">
      <dgm:prSet presAssocID="{7FBDA997-D72D-49D1-A314-B1DB74AA4DE1}" presName="root" presStyleCnt="0">
        <dgm:presLayoutVars>
          <dgm:dir/>
          <dgm:resizeHandles val="exact"/>
        </dgm:presLayoutVars>
      </dgm:prSet>
      <dgm:spPr/>
    </dgm:pt>
    <dgm:pt modelId="{906E707F-F79D-4046-893D-3D4E30754767}" type="pres">
      <dgm:prSet presAssocID="{ACA29DBA-3C5B-4DF1-BBA8-FA43B425D96D}" presName="compNode" presStyleCnt="0"/>
      <dgm:spPr/>
    </dgm:pt>
    <dgm:pt modelId="{EF2CAEDA-E639-4919-A179-16541C4CFD8E}" type="pres">
      <dgm:prSet presAssocID="{ACA29DBA-3C5B-4DF1-BBA8-FA43B425D96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lüssel"/>
        </a:ext>
      </dgm:extLst>
    </dgm:pt>
    <dgm:pt modelId="{08CF209F-D423-4DD3-967E-8FE1D454710D}" type="pres">
      <dgm:prSet presAssocID="{ACA29DBA-3C5B-4DF1-BBA8-FA43B425D96D}" presName="spaceRect" presStyleCnt="0"/>
      <dgm:spPr/>
    </dgm:pt>
    <dgm:pt modelId="{3413208F-092C-4D9F-8099-27B81BCF6C61}" type="pres">
      <dgm:prSet presAssocID="{ACA29DBA-3C5B-4DF1-BBA8-FA43B425D96D}" presName="textRect" presStyleLbl="revTx" presStyleIdx="0" presStyleCnt="2">
        <dgm:presLayoutVars>
          <dgm:chMax val="1"/>
          <dgm:chPref val="1"/>
        </dgm:presLayoutVars>
      </dgm:prSet>
      <dgm:spPr/>
    </dgm:pt>
    <dgm:pt modelId="{832AC6AA-00B5-4B37-AD61-4C953DCC1BFC}" type="pres">
      <dgm:prSet presAssocID="{FCB31516-94D3-47AF-B762-6C1219A72EF9}" presName="sibTrans" presStyleCnt="0"/>
      <dgm:spPr/>
    </dgm:pt>
    <dgm:pt modelId="{2FECF9DE-BF47-4D9A-A76C-6EB43BD18065}" type="pres">
      <dgm:prSet presAssocID="{EFDAFADB-E1BF-4444-906A-5127967B1558}" presName="compNode" presStyleCnt="0"/>
      <dgm:spPr/>
    </dgm:pt>
    <dgm:pt modelId="{3678FF2F-BDD5-447B-9DF2-1F98A9C59130}" type="pres">
      <dgm:prSet presAssocID="{EFDAFADB-E1BF-4444-906A-5127967B15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F45C8B36-4689-4C3F-8A54-3760E647560B}" type="pres">
      <dgm:prSet presAssocID="{EFDAFADB-E1BF-4444-906A-5127967B1558}" presName="spaceRect" presStyleCnt="0"/>
      <dgm:spPr/>
    </dgm:pt>
    <dgm:pt modelId="{AAF63315-97B0-4371-8D7C-801C94E8747A}" type="pres">
      <dgm:prSet presAssocID="{EFDAFADB-E1BF-4444-906A-5127967B1558}" presName="textRect" presStyleLbl="revTx" presStyleIdx="1" presStyleCnt="2">
        <dgm:presLayoutVars>
          <dgm:chMax val="1"/>
          <dgm:chPref val="1"/>
        </dgm:presLayoutVars>
      </dgm:prSet>
      <dgm:spPr/>
    </dgm:pt>
  </dgm:ptLst>
  <dgm:cxnLst>
    <dgm:cxn modelId="{CF637623-E9AF-4916-BAC1-9FE47B721203}" type="presOf" srcId="{ACA29DBA-3C5B-4DF1-BBA8-FA43B425D96D}" destId="{3413208F-092C-4D9F-8099-27B81BCF6C61}" srcOrd="0" destOrd="0" presId="urn:microsoft.com/office/officeart/2018/2/layout/IconLabelList"/>
    <dgm:cxn modelId="{8530506B-D1B3-4CDE-B2ED-1F1ADFE6527C}" type="presOf" srcId="{EFDAFADB-E1BF-4444-906A-5127967B1558}" destId="{AAF63315-97B0-4371-8D7C-801C94E8747A}" srcOrd="0" destOrd="0" presId="urn:microsoft.com/office/officeart/2018/2/layout/IconLabelList"/>
    <dgm:cxn modelId="{BFE65E76-F949-4A76-9741-6D1153BE53DA}" srcId="{7FBDA997-D72D-49D1-A314-B1DB74AA4DE1}" destId="{ACA29DBA-3C5B-4DF1-BBA8-FA43B425D96D}" srcOrd="0" destOrd="0" parTransId="{88EC8954-DC7C-4846-800E-FB0CBFE8B193}" sibTransId="{FCB31516-94D3-47AF-B762-6C1219A72EF9}"/>
    <dgm:cxn modelId="{43BD7EC4-2D10-4627-AFE7-1D15B0D3C725}" srcId="{7FBDA997-D72D-49D1-A314-B1DB74AA4DE1}" destId="{EFDAFADB-E1BF-4444-906A-5127967B1558}" srcOrd="1" destOrd="0" parTransId="{4C7B85F1-FBA0-4118-A9FA-9D26F4088088}" sibTransId="{45CBB8DF-613F-424F-8F3B-8AC8530AF463}"/>
    <dgm:cxn modelId="{70C307F0-5F30-472E-8245-4F99E0812A98}" type="presOf" srcId="{7FBDA997-D72D-49D1-A314-B1DB74AA4DE1}" destId="{D76484E1-74A7-43BF-95FF-0DDDDCF13CE8}" srcOrd="0" destOrd="0" presId="urn:microsoft.com/office/officeart/2018/2/layout/IconLabelList"/>
    <dgm:cxn modelId="{F23FCA67-7701-4F45-AAB4-54B6E246A009}" type="presParOf" srcId="{D76484E1-74A7-43BF-95FF-0DDDDCF13CE8}" destId="{906E707F-F79D-4046-893D-3D4E30754767}" srcOrd="0" destOrd="0" presId="urn:microsoft.com/office/officeart/2018/2/layout/IconLabelList"/>
    <dgm:cxn modelId="{2ECC305B-E2E0-4144-9BB4-28ADB057647A}" type="presParOf" srcId="{906E707F-F79D-4046-893D-3D4E30754767}" destId="{EF2CAEDA-E639-4919-A179-16541C4CFD8E}" srcOrd="0" destOrd="0" presId="urn:microsoft.com/office/officeart/2018/2/layout/IconLabelList"/>
    <dgm:cxn modelId="{FFCE5342-85B9-48A6-9C32-0FCCAB6F6B8D}" type="presParOf" srcId="{906E707F-F79D-4046-893D-3D4E30754767}" destId="{08CF209F-D423-4DD3-967E-8FE1D454710D}" srcOrd="1" destOrd="0" presId="urn:microsoft.com/office/officeart/2018/2/layout/IconLabelList"/>
    <dgm:cxn modelId="{36EF01EB-FEF7-4F61-9027-0CF4BB13B520}" type="presParOf" srcId="{906E707F-F79D-4046-893D-3D4E30754767}" destId="{3413208F-092C-4D9F-8099-27B81BCF6C61}" srcOrd="2" destOrd="0" presId="urn:microsoft.com/office/officeart/2018/2/layout/IconLabelList"/>
    <dgm:cxn modelId="{B2E872CD-37B4-4D21-BB2C-16F89E15EA6F}" type="presParOf" srcId="{D76484E1-74A7-43BF-95FF-0DDDDCF13CE8}" destId="{832AC6AA-00B5-4B37-AD61-4C953DCC1BFC}" srcOrd="1" destOrd="0" presId="urn:microsoft.com/office/officeart/2018/2/layout/IconLabelList"/>
    <dgm:cxn modelId="{612E0E4D-6989-425C-9C9E-8DFA9BB69A05}" type="presParOf" srcId="{D76484E1-74A7-43BF-95FF-0DDDDCF13CE8}" destId="{2FECF9DE-BF47-4D9A-A76C-6EB43BD18065}" srcOrd="2" destOrd="0" presId="urn:microsoft.com/office/officeart/2018/2/layout/IconLabelList"/>
    <dgm:cxn modelId="{70164D15-8EEC-4A70-958A-936558A9C190}" type="presParOf" srcId="{2FECF9DE-BF47-4D9A-A76C-6EB43BD18065}" destId="{3678FF2F-BDD5-447B-9DF2-1F98A9C59130}" srcOrd="0" destOrd="0" presId="urn:microsoft.com/office/officeart/2018/2/layout/IconLabelList"/>
    <dgm:cxn modelId="{1CDD4A39-CC26-4152-BE52-C8A0817CF5EC}" type="presParOf" srcId="{2FECF9DE-BF47-4D9A-A76C-6EB43BD18065}" destId="{F45C8B36-4689-4C3F-8A54-3760E647560B}" srcOrd="1" destOrd="0" presId="urn:microsoft.com/office/officeart/2018/2/layout/IconLabelList"/>
    <dgm:cxn modelId="{29986E66-EC63-47EF-B730-5E25CC8349ED}" type="presParOf" srcId="{2FECF9DE-BF47-4D9A-A76C-6EB43BD18065}" destId="{AAF63315-97B0-4371-8D7C-801C94E8747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5B652-0BE9-4B7E-9F33-4585294D897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1EB31E56-5D4C-4848-8BF0-862225F7F00E}">
      <dgm:prSet phldrT="[Text]"/>
      <dgm:spPr/>
      <dgm:t>
        <a:bodyPr/>
        <a:lstStyle/>
        <a:p>
          <a:r>
            <a:rPr lang="de-DE" dirty="0"/>
            <a:t>Symmetrische Verschlüsselung</a:t>
          </a:r>
          <a:endParaRPr lang="en-GB" dirty="0"/>
        </a:p>
      </dgm:t>
    </dgm:pt>
    <dgm:pt modelId="{DED479CB-820B-4632-88B1-60D3E1A69D44}" type="parTrans" cxnId="{AA663F03-D6F3-4D83-A852-0D88F9CD5D60}">
      <dgm:prSet/>
      <dgm:spPr/>
      <dgm:t>
        <a:bodyPr/>
        <a:lstStyle/>
        <a:p>
          <a:endParaRPr lang="en-GB"/>
        </a:p>
      </dgm:t>
    </dgm:pt>
    <dgm:pt modelId="{9BFC3293-D210-49FF-A648-EBF1AC77DCCD}" type="sibTrans" cxnId="{AA663F03-D6F3-4D83-A852-0D88F9CD5D60}">
      <dgm:prSet/>
      <dgm:spPr/>
      <dgm:t>
        <a:bodyPr/>
        <a:lstStyle/>
        <a:p>
          <a:endParaRPr lang="en-GB"/>
        </a:p>
      </dgm:t>
    </dgm:pt>
    <dgm:pt modelId="{48AF209E-43DB-4696-A2E6-81BA9F2D0602}">
      <dgm:prSet phldrT="[Text]"/>
      <dgm:spPr/>
      <dgm:t>
        <a:bodyPr/>
        <a:lstStyle/>
        <a:p>
          <a:r>
            <a:rPr lang="de-DE" dirty="0"/>
            <a:t>Stromverschlüsselung</a:t>
          </a:r>
          <a:endParaRPr lang="en-GB" dirty="0"/>
        </a:p>
      </dgm:t>
    </dgm:pt>
    <dgm:pt modelId="{72B07CAA-0969-4473-A885-D6BB953CE137}" type="parTrans" cxnId="{B1061E8D-5A6A-4272-BE47-9B925B9DB1CE}">
      <dgm:prSet/>
      <dgm:spPr/>
      <dgm:t>
        <a:bodyPr/>
        <a:lstStyle/>
        <a:p>
          <a:endParaRPr lang="en-GB"/>
        </a:p>
      </dgm:t>
    </dgm:pt>
    <dgm:pt modelId="{33E7A77D-40B4-4E31-9E41-09A2A07C46A1}" type="sibTrans" cxnId="{B1061E8D-5A6A-4272-BE47-9B925B9DB1CE}">
      <dgm:prSet/>
      <dgm:spPr/>
      <dgm:t>
        <a:bodyPr/>
        <a:lstStyle/>
        <a:p>
          <a:endParaRPr lang="en-GB"/>
        </a:p>
      </dgm:t>
    </dgm:pt>
    <dgm:pt modelId="{D1FD7ACA-4E59-475A-B47E-A6F99B396DDB}">
      <dgm:prSet phldrT="[Text]"/>
      <dgm:spPr/>
      <dgm:t>
        <a:bodyPr/>
        <a:lstStyle/>
        <a:p>
          <a:r>
            <a:rPr lang="de-DE" dirty="0"/>
            <a:t>Blockverschlüsselung</a:t>
          </a:r>
          <a:endParaRPr lang="en-GB" dirty="0"/>
        </a:p>
      </dgm:t>
    </dgm:pt>
    <dgm:pt modelId="{3D48BC35-7351-4847-A0FA-D806CAA24855}" type="parTrans" cxnId="{FB2F2CC1-1AC4-4B47-88B1-3E732BB075F8}">
      <dgm:prSet/>
      <dgm:spPr/>
      <dgm:t>
        <a:bodyPr/>
        <a:lstStyle/>
        <a:p>
          <a:endParaRPr lang="en-GB"/>
        </a:p>
      </dgm:t>
    </dgm:pt>
    <dgm:pt modelId="{1833A346-37A0-4B30-9B77-EAE97CC0C1FF}" type="sibTrans" cxnId="{FB2F2CC1-1AC4-4B47-88B1-3E732BB075F8}">
      <dgm:prSet/>
      <dgm:spPr/>
      <dgm:t>
        <a:bodyPr/>
        <a:lstStyle/>
        <a:p>
          <a:endParaRPr lang="en-GB"/>
        </a:p>
      </dgm:t>
    </dgm:pt>
    <dgm:pt modelId="{910DA625-CAA3-42C4-8848-D10A56959CC0}" type="pres">
      <dgm:prSet presAssocID="{8345B652-0BE9-4B7E-9F33-4585294D8978}" presName="hierChild1" presStyleCnt="0">
        <dgm:presLayoutVars>
          <dgm:orgChart val="1"/>
          <dgm:chPref val="1"/>
          <dgm:dir/>
          <dgm:animOne val="branch"/>
          <dgm:animLvl val="lvl"/>
          <dgm:resizeHandles/>
        </dgm:presLayoutVars>
      </dgm:prSet>
      <dgm:spPr/>
    </dgm:pt>
    <dgm:pt modelId="{7E7E0A01-F334-49C5-992D-9B8A04A2976B}" type="pres">
      <dgm:prSet presAssocID="{1EB31E56-5D4C-4848-8BF0-862225F7F00E}" presName="hierRoot1" presStyleCnt="0">
        <dgm:presLayoutVars>
          <dgm:hierBranch val="init"/>
        </dgm:presLayoutVars>
      </dgm:prSet>
      <dgm:spPr/>
    </dgm:pt>
    <dgm:pt modelId="{1935D690-5245-4952-9782-C2241B6E65D5}" type="pres">
      <dgm:prSet presAssocID="{1EB31E56-5D4C-4848-8BF0-862225F7F00E}" presName="rootComposite1" presStyleCnt="0"/>
      <dgm:spPr/>
    </dgm:pt>
    <dgm:pt modelId="{0B0908ED-2FE7-4FBD-AF1E-90232919EBDF}" type="pres">
      <dgm:prSet presAssocID="{1EB31E56-5D4C-4848-8BF0-862225F7F00E}" presName="rootText1" presStyleLbl="node0" presStyleIdx="0" presStyleCnt="1">
        <dgm:presLayoutVars>
          <dgm:chPref val="3"/>
        </dgm:presLayoutVars>
      </dgm:prSet>
      <dgm:spPr/>
    </dgm:pt>
    <dgm:pt modelId="{F9B69640-4BEC-4312-9C45-5E01F874375A}" type="pres">
      <dgm:prSet presAssocID="{1EB31E56-5D4C-4848-8BF0-862225F7F00E}" presName="rootConnector1" presStyleLbl="node1" presStyleIdx="0" presStyleCnt="0"/>
      <dgm:spPr/>
    </dgm:pt>
    <dgm:pt modelId="{34C0C848-7151-410B-A519-8ED24290EB51}" type="pres">
      <dgm:prSet presAssocID="{1EB31E56-5D4C-4848-8BF0-862225F7F00E}" presName="hierChild2" presStyleCnt="0"/>
      <dgm:spPr/>
    </dgm:pt>
    <dgm:pt modelId="{2BA41415-0552-4DB1-9AE7-899C5E526045}" type="pres">
      <dgm:prSet presAssocID="{72B07CAA-0969-4473-A885-D6BB953CE137}" presName="Name37" presStyleLbl="parChTrans1D2" presStyleIdx="0" presStyleCnt="2"/>
      <dgm:spPr/>
    </dgm:pt>
    <dgm:pt modelId="{714FF9A0-FC18-468D-8C5F-E35A4986E455}" type="pres">
      <dgm:prSet presAssocID="{48AF209E-43DB-4696-A2E6-81BA9F2D0602}" presName="hierRoot2" presStyleCnt="0">
        <dgm:presLayoutVars>
          <dgm:hierBranch val="init"/>
        </dgm:presLayoutVars>
      </dgm:prSet>
      <dgm:spPr/>
    </dgm:pt>
    <dgm:pt modelId="{AFFA97B3-4D8E-4AE5-8A9E-244AF044891F}" type="pres">
      <dgm:prSet presAssocID="{48AF209E-43DB-4696-A2E6-81BA9F2D0602}" presName="rootComposite" presStyleCnt="0"/>
      <dgm:spPr/>
    </dgm:pt>
    <dgm:pt modelId="{343E967D-EB11-4D41-911A-DD1921D66163}" type="pres">
      <dgm:prSet presAssocID="{48AF209E-43DB-4696-A2E6-81BA9F2D0602}" presName="rootText" presStyleLbl="node2" presStyleIdx="0" presStyleCnt="2">
        <dgm:presLayoutVars>
          <dgm:chPref val="3"/>
        </dgm:presLayoutVars>
      </dgm:prSet>
      <dgm:spPr/>
    </dgm:pt>
    <dgm:pt modelId="{03F28435-1CF4-4AE4-B9D5-A2B11CA3491D}" type="pres">
      <dgm:prSet presAssocID="{48AF209E-43DB-4696-A2E6-81BA9F2D0602}" presName="rootConnector" presStyleLbl="node2" presStyleIdx="0" presStyleCnt="2"/>
      <dgm:spPr/>
    </dgm:pt>
    <dgm:pt modelId="{7F0567B4-676A-4890-A239-B19AC1267374}" type="pres">
      <dgm:prSet presAssocID="{48AF209E-43DB-4696-A2E6-81BA9F2D0602}" presName="hierChild4" presStyleCnt="0"/>
      <dgm:spPr/>
    </dgm:pt>
    <dgm:pt modelId="{27BD7950-8336-408C-A3BC-838691CE2847}" type="pres">
      <dgm:prSet presAssocID="{48AF209E-43DB-4696-A2E6-81BA9F2D0602}" presName="hierChild5" presStyleCnt="0"/>
      <dgm:spPr/>
    </dgm:pt>
    <dgm:pt modelId="{3608F210-DCC9-4E85-A3E2-B9D01FBD25AA}" type="pres">
      <dgm:prSet presAssocID="{3D48BC35-7351-4847-A0FA-D806CAA24855}" presName="Name37" presStyleLbl="parChTrans1D2" presStyleIdx="1" presStyleCnt="2"/>
      <dgm:spPr/>
    </dgm:pt>
    <dgm:pt modelId="{80B05773-8656-41E3-9E17-A1C6577234EB}" type="pres">
      <dgm:prSet presAssocID="{D1FD7ACA-4E59-475A-B47E-A6F99B396DDB}" presName="hierRoot2" presStyleCnt="0">
        <dgm:presLayoutVars>
          <dgm:hierBranch val="init"/>
        </dgm:presLayoutVars>
      </dgm:prSet>
      <dgm:spPr/>
    </dgm:pt>
    <dgm:pt modelId="{4BD2C196-DE44-4809-A5B4-8E6280C85ABE}" type="pres">
      <dgm:prSet presAssocID="{D1FD7ACA-4E59-475A-B47E-A6F99B396DDB}" presName="rootComposite" presStyleCnt="0"/>
      <dgm:spPr/>
    </dgm:pt>
    <dgm:pt modelId="{8A9F4F18-698A-4D03-BC4A-EBEC46CB0BB9}" type="pres">
      <dgm:prSet presAssocID="{D1FD7ACA-4E59-475A-B47E-A6F99B396DDB}" presName="rootText" presStyleLbl="node2" presStyleIdx="1" presStyleCnt="2">
        <dgm:presLayoutVars>
          <dgm:chPref val="3"/>
        </dgm:presLayoutVars>
      </dgm:prSet>
      <dgm:spPr/>
    </dgm:pt>
    <dgm:pt modelId="{8AE03BF6-7B2F-40DC-ACF9-15B98BF37539}" type="pres">
      <dgm:prSet presAssocID="{D1FD7ACA-4E59-475A-B47E-A6F99B396DDB}" presName="rootConnector" presStyleLbl="node2" presStyleIdx="1" presStyleCnt="2"/>
      <dgm:spPr/>
    </dgm:pt>
    <dgm:pt modelId="{3144E3CE-A0BD-4FC5-ACCA-1596E116F70A}" type="pres">
      <dgm:prSet presAssocID="{D1FD7ACA-4E59-475A-B47E-A6F99B396DDB}" presName="hierChild4" presStyleCnt="0"/>
      <dgm:spPr/>
    </dgm:pt>
    <dgm:pt modelId="{00E89E24-5300-457A-9DE0-D9225030508F}" type="pres">
      <dgm:prSet presAssocID="{D1FD7ACA-4E59-475A-B47E-A6F99B396DDB}" presName="hierChild5" presStyleCnt="0"/>
      <dgm:spPr/>
    </dgm:pt>
    <dgm:pt modelId="{303AB52B-CC53-41A6-8416-6038AE301545}" type="pres">
      <dgm:prSet presAssocID="{1EB31E56-5D4C-4848-8BF0-862225F7F00E}" presName="hierChild3" presStyleCnt="0"/>
      <dgm:spPr/>
    </dgm:pt>
  </dgm:ptLst>
  <dgm:cxnLst>
    <dgm:cxn modelId="{AA663F03-D6F3-4D83-A852-0D88F9CD5D60}" srcId="{8345B652-0BE9-4B7E-9F33-4585294D8978}" destId="{1EB31E56-5D4C-4848-8BF0-862225F7F00E}" srcOrd="0" destOrd="0" parTransId="{DED479CB-820B-4632-88B1-60D3E1A69D44}" sibTransId="{9BFC3293-D210-49FF-A648-EBF1AC77DCCD}"/>
    <dgm:cxn modelId="{9FF2C411-12D2-4D2B-B003-6525B3887810}" type="presOf" srcId="{48AF209E-43DB-4696-A2E6-81BA9F2D0602}" destId="{343E967D-EB11-4D41-911A-DD1921D66163}" srcOrd="0" destOrd="0" presId="urn:microsoft.com/office/officeart/2005/8/layout/orgChart1"/>
    <dgm:cxn modelId="{1FF94621-7AA1-414C-8F9B-BCDF4D2F86EA}" type="presOf" srcId="{D1FD7ACA-4E59-475A-B47E-A6F99B396DDB}" destId="{8AE03BF6-7B2F-40DC-ACF9-15B98BF37539}" srcOrd="1" destOrd="0" presId="urn:microsoft.com/office/officeart/2005/8/layout/orgChart1"/>
    <dgm:cxn modelId="{2D78852E-CAFA-4E12-83E7-CA59E8D9B6F9}" type="presOf" srcId="{D1FD7ACA-4E59-475A-B47E-A6F99B396DDB}" destId="{8A9F4F18-698A-4D03-BC4A-EBEC46CB0BB9}" srcOrd="0" destOrd="0" presId="urn:microsoft.com/office/officeart/2005/8/layout/orgChart1"/>
    <dgm:cxn modelId="{1B494537-13CF-4A6B-83F9-C0243F0A7025}" type="presOf" srcId="{1EB31E56-5D4C-4848-8BF0-862225F7F00E}" destId="{F9B69640-4BEC-4312-9C45-5E01F874375A}" srcOrd="1" destOrd="0" presId="urn:microsoft.com/office/officeart/2005/8/layout/orgChart1"/>
    <dgm:cxn modelId="{EF418D7E-31ED-4B37-99FF-B7B979A83316}" type="presOf" srcId="{8345B652-0BE9-4B7E-9F33-4585294D8978}" destId="{910DA625-CAA3-42C4-8848-D10A56959CC0}" srcOrd="0" destOrd="0" presId="urn:microsoft.com/office/officeart/2005/8/layout/orgChart1"/>
    <dgm:cxn modelId="{B1061E8D-5A6A-4272-BE47-9B925B9DB1CE}" srcId="{1EB31E56-5D4C-4848-8BF0-862225F7F00E}" destId="{48AF209E-43DB-4696-A2E6-81BA9F2D0602}" srcOrd="0" destOrd="0" parTransId="{72B07CAA-0969-4473-A885-D6BB953CE137}" sibTransId="{33E7A77D-40B4-4E31-9E41-09A2A07C46A1}"/>
    <dgm:cxn modelId="{458C39AD-4699-4AAE-8FE4-9185873C71E2}" type="presOf" srcId="{72B07CAA-0969-4473-A885-D6BB953CE137}" destId="{2BA41415-0552-4DB1-9AE7-899C5E526045}" srcOrd="0" destOrd="0" presId="urn:microsoft.com/office/officeart/2005/8/layout/orgChart1"/>
    <dgm:cxn modelId="{FB2F2CC1-1AC4-4B47-88B1-3E732BB075F8}" srcId="{1EB31E56-5D4C-4848-8BF0-862225F7F00E}" destId="{D1FD7ACA-4E59-475A-B47E-A6F99B396DDB}" srcOrd="1" destOrd="0" parTransId="{3D48BC35-7351-4847-A0FA-D806CAA24855}" sibTransId="{1833A346-37A0-4B30-9B77-EAE97CC0C1FF}"/>
    <dgm:cxn modelId="{FCC8D3D2-6342-4168-88BB-17603B9953CE}" type="presOf" srcId="{3D48BC35-7351-4847-A0FA-D806CAA24855}" destId="{3608F210-DCC9-4E85-A3E2-B9D01FBD25AA}" srcOrd="0" destOrd="0" presId="urn:microsoft.com/office/officeart/2005/8/layout/orgChart1"/>
    <dgm:cxn modelId="{F6785BE3-CD17-483C-A446-22896889208B}" type="presOf" srcId="{48AF209E-43DB-4696-A2E6-81BA9F2D0602}" destId="{03F28435-1CF4-4AE4-B9D5-A2B11CA3491D}" srcOrd="1" destOrd="0" presId="urn:microsoft.com/office/officeart/2005/8/layout/orgChart1"/>
    <dgm:cxn modelId="{CCEBCCF3-38B9-43E5-8CC8-35965232EE5A}" type="presOf" srcId="{1EB31E56-5D4C-4848-8BF0-862225F7F00E}" destId="{0B0908ED-2FE7-4FBD-AF1E-90232919EBDF}" srcOrd="0" destOrd="0" presId="urn:microsoft.com/office/officeart/2005/8/layout/orgChart1"/>
    <dgm:cxn modelId="{5194DF65-B3E4-4FE7-8FB0-B1366E8C546C}" type="presParOf" srcId="{910DA625-CAA3-42C4-8848-D10A56959CC0}" destId="{7E7E0A01-F334-49C5-992D-9B8A04A2976B}" srcOrd="0" destOrd="0" presId="urn:microsoft.com/office/officeart/2005/8/layout/orgChart1"/>
    <dgm:cxn modelId="{257A67B7-ADB4-4E44-8E9D-942D7C4BE819}" type="presParOf" srcId="{7E7E0A01-F334-49C5-992D-9B8A04A2976B}" destId="{1935D690-5245-4952-9782-C2241B6E65D5}" srcOrd="0" destOrd="0" presId="urn:microsoft.com/office/officeart/2005/8/layout/orgChart1"/>
    <dgm:cxn modelId="{4B0D2014-1BBD-4DB0-820C-45D6FA76A57A}" type="presParOf" srcId="{1935D690-5245-4952-9782-C2241B6E65D5}" destId="{0B0908ED-2FE7-4FBD-AF1E-90232919EBDF}" srcOrd="0" destOrd="0" presId="urn:microsoft.com/office/officeart/2005/8/layout/orgChart1"/>
    <dgm:cxn modelId="{6E2C3063-3EDC-4B76-8F15-3947516E22ED}" type="presParOf" srcId="{1935D690-5245-4952-9782-C2241B6E65D5}" destId="{F9B69640-4BEC-4312-9C45-5E01F874375A}" srcOrd="1" destOrd="0" presId="urn:microsoft.com/office/officeart/2005/8/layout/orgChart1"/>
    <dgm:cxn modelId="{B05C93E5-63D7-4C9B-B4FD-31876D9FB1CC}" type="presParOf" srcId="{7E7E0A01-F334-49C5-992D-9B8A04A2976B}" destId="{34C0C848-7151-410B-A519-8ED24290EB51}" srcOrd="1" destOrd="0" presId="urn:microsoft.com/office/officeart/2005/8/layout/orgChart1"/>
    <dgm:cxn modelId="{3C64917D-8B69-40A0-8109-EDA80AF43643}" type="presParOf" srcId="{34C0C848-7151-410B-A519-8ED24290EB51}" destId="{2BA41415-0552-4DB1-9AE7-899C5E526045}" srcOrd="0" destOrd="0" presId="urn:microsoft.com/office/officeart/2005/8/layout/orgChart1"/>
    <dgm:cxn modelId="{9B772C11-513F-4D74-BAA3-6B5E76E291E0}" type="presParOf" srcId="{34C0C848-7151-410B-A519-8ED24290EB51}" destId="{714FF9A0-FC18-468D-8C5F-E35A4986E455}" srcOrd="1" destOrd="0" presId="urn:microsoft.com/office/officeart/2005/8/layout/orgChart1"/>
    <dgm:cxn modelId="{2273471E-9CB7-4B32-B684-AD5C4D6B19C4}" type="presParOf" srcId="{714FF9A0-FC18-468D-8C5F-E35A4986E455}" destId="{AFFA97B3-4D8E-4AE5-8A9E-244AF044891F}" srcOrd="0" destOrd="0" presId="urn:microsoft.com/office/officeart/2005/8/layout/orgChart1"/>
    <dgm:cxn modelId="{46C888F0-B8FE-4F15-8BA3-820A17681B9E}" type="presParOf" srcId="{AFFA97B3-4D8E-4AE5-8A9E-244AF044891F}" destId="{343E967D-EB11-4D41-911A-DD1921D66163}" srcOrd="0" destOrd="0" presId="urn:microsoft.com/office/officeart/2005/8/layout/orgChart1"/>
    <dgm:cxn modelId="{1E71A219-465B-451D-BDB8-327496392FB6}" type="presParOf" srcId="{AFFA97B3-4D8E-4AE5-8A9E-244AF044891F}" destId="{03F28435-1CF4-4AE4-B9D5-A2B11CA3491D}" srcOrd="1" destOrd="0" presId="urn:microsoft.com/office/officeart/2005/8/layout/orgChart1"/>
    <dgm:cxn modelId="{E60CF4A5-C06E-4190-AF41-B1D10A16FF84}" type="presParOf" srcId="{714FF9A0-FC18-468D-8C5F-E35A4986E455}" destId="{7F0567B4-676A-4890-A239-B19AC1267374}" srcOrd="1" destOrd="0" presId="urn:microsoft.com/office/officeart/2005/8/layout/orgChart1"/>
    <dgm:cxn modelId="{299DD7EC-FAFC-47F6-9B81-74CE6539A771}" type="presParOf" srcId="{714FF9A0-FC18-468D-8C5F-E35A4986E455}" destId="{27BD7950-8336-408C-A3BC-838691CE2847}" srcOrd="2" destOrd="0" presId="urn:microsoft.com/office/officeart/2005/8/layout/orgChart1"/>
    <dgm:cxn modelId="{D7859C39-3DB4-406D-B666-8043C07AEA3E}" type="presParOf" srcId="{34C0C848-7151-410B-A519-8ED24290EB51}" destId="{3608F210-DCC9-4E85-A3E2-B9D01FBD25AA}" srcOrd="2" destOrd="0" presId="urn:microsoft.com/office/officeart/2005/8/layout/orgChart1"/>
    <dgm:cxn modelId="{4EC7B961-68D5-429D-9F1D-730E8759D9B1}" type="presParOf" srcId="{34C0C848-7151-410B-A519-8ED24290EB51}" destId="{80B05773-8656-41E3-9E17-A1C6577234EB}" srcOrd="3" destOrd="0" presId="urn:microsoft.com/office/officeart/2005/8/layout/orgChart1"/>
    <dgm:cxn modelId="{BFE27DD3-2C67-43A6-B2CD-C27CA8A492EC}" type="presParOf" srcId="{80B05773-8656-41E3-9E17-A1C6577234EB}" destId="{4BD2C196-DE44-4809-A5B4-8E6280C85ABE}" srcOrd="0" destOrd="0" presId="urn:microsoft.com/office/officeart/2005/8/layout/orgChart1"/>
    <dgm:cxn modelId="{A33DD591-5F0A-420E-85CE-3A7ADC1FF34E}" type="presParOf" srcId="{4BD2C196-DE44-4809-A5B4-8E6280C85ABE}" destId="{8A9F4F18-698A-4D03-BC4A-EBEC46CB0BB9}" srcOrd="0" destOrd="0" presId="urn:microsoft.com/office/officeart/2005/8/layout/orgChart1"/>
    <dgm:cxn modelId="{9B025413-D35B-4836-8EAA-755759E453AE}" type="presParOf" srcId="{4BD2C196-DE44-4809-A5B4-8E6280C85ABE}" destId="{8AE03BF6-7B2F-40DC-ACF9-15B98BF37539}" srcOrd="1" destOrd="0" presId="urn:microsoft.com/office/officeart/2005/8/layout/orgChart1"/>
    <dgm:cxn modelId="{B071CA7F-B575-41DD-814E-4373B5A08121}" type="presParOf" srcId="{80B05773-8656-41E3-9E17-A1C6577234EB}" destId="{3144E3CE-A0BD-4FC5-ACCA-1596E116F70A}" srcOrd="1" destOrd="0" presId="urn:microsoft.com/office/officeart/2005/8/layout/orgChart1"/>
    <dgm:cxn modelId="{8990C7F8-CB0A-4D98-8DF3-CBC84F4A56DD}" type="presParOf" srcId="{80B05773-8656-41E3-9E17-A1C6577234EB}" destId="{00E89E24-5300-457A-9DE0-D9225030508F}" srcOrd="2" destOrd="0" presId="urn:microsoft.com/office/officeart/2005/8/layout/orgChart1"/>
    <dgm:cxn modelId="{0E1BC3F7-CE2D-4C21-BB33-5126D9F1CEA0}" type="presParOf" srcId="{7E7E0A01-F334-49C5-992D-9B8A04A2976B}" destId="{303AB52B-CC53-41A6-8416-6038AE30154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45B652-0BE9-4B7E-9F33-4585294D897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1EB31E56-5D4C-4848-8BF0-862225F7F00E}">
      <dgm:prSet phldrT="[Text]"/>
      <dgm:spPr/>
      <dgm:t>
        <a:bodyPr/>
        <a:lstStyle/>
        <a:p>
          <a:r>
            <a:rPr lang="de-DE" dirty="0"/>
            <a:t>Symmetrische Verschlüsselung</a:t>
          </a:r>
          <a:endParaRPr lang="en-GB" dirty="0"/>
        </a:p>
      </dgm:t>
    </dgm:pt>
    <dgm:pt modelId="{DED479CB-820B-4632-88B1-60D3E1A69D44}" type="parTrans" cxnId="{AA663F03-D6F3-4D83-A852-0D88F9CD5D60}">
      <dgm:prSet/>
      <dgm:spPr/>
      <dgm:t>
        <a:bodyPr/>
        <a:lstStyle/>
        <a:p>
          <a:endParaRPr lang="en-GB"/>
        </a:p>
      </dgm:t>
    </dgm:pt>
    <dgm:pt modelId="{9BFC3293-D210-49FF-A648-EBF1AC77DCCD}" type="sibTrans" cxnId="{AA663F03-D6F3-4D83-A852-0D88F9CD5D60}">
      <dgm:prSet/>
      <dgm:spPr/>
      <dgm:t>
        <a:bodyPr/>
        <a:lstStyle/>
        <a:p>
          <a:endParaRPr lang="en-GB"/>
        </a:p>
      </dgm:t>
    </dgm:pt>
    <dgm:pt modelId="{48AF209E-43DB-4696-A2E6-81BA9F2D0602}">
      <dgm:prSet phldrT="[Text]"/>
      <dgm:spPr/>
      <dgm:t>
        <a:bodyPr/>
        <a:lstStyle/>
        <a:p>
          <a:r>
            <a:rPr lang="de-DE" dirty="0"/>
            <a:t>Stromverschlüsselung</a:t>
          </a:r>
          <a:endParaRPr lang="en-GB" dirty="0"/>
        </a:p>
      </dgm:t>
    </dgm:pt>
    <dgm:pt modelId="{72B07CAA-0969-4473-A885-D6BB953CE137}" type="parTrans" cxnId="{B1061E8D-5A6A-4272-BE47-9B925B9DB1CE}">
      <dgm:prSet/>
      <dgm:spPr/>
      <dgm:t>
        <a:bodyPr/>
        <a:lstStyle/>
        <a:p>
          <a:endParaRPr lang="en-GB"/>
        </a:p>
      </dgm:t>
    </dgm:pt>
    <dgm:pt modelId="{33E7A77D-40B4-4E31-9E41-09A2A07C46A1}" type="sibTrans" cxnId="{B1061E8D-5A6A-4272-BE47-9B925B9DB1CE}">
      <dgm:prSet/>
      <dgm:spPr/>
      <dgm:t>
        <a:bodyPr/>
        <a:lstStyle/>
        <a:p>
          <a:endParaRPr lang="en-GB"/>
        </a:p>
      </dgm:t>
    </dgm:pt>
    <dgm:pt modelId="{D1FD7ACA-4E59-475A-B47E-A6F99B396DDB}">
      <dgm:prSet phldrT="[Text]"/>
      <dgm:spPr/>
      <dgm:t>
        <a:bodyPr/>
        <a:lstStyle/>
        <a:p>
          <a:r>
            <a:rPr lang="de-DE" dirty="0"/>
            <a:t>Blockverschlüsselung</a:t>
          </a:r>
          <a:endParaRPr lang="en-GB" dirty="0"/>
        </a:p>
      </dgm:t>
    </dgm:pt>
    <dgm:pt modelId="{3D48BC35-7351-4847-A0FA-D806CAA24855}" type="parTrans" cxnId="{FB2F2CC1-1AC4-4B47-88B1-3E732BB075F8}">
      <dgm:prSet/>
      <dgm:spPr/>
      <dgm:t>
        <a:bodyPr/>
        <a:lstStyle/>
        <a:p>
          <a:endParaRPr lang="en-GB"/>
        </a:p>
      </dgm:t>
    </dgm:pt>
    <dgm:pt modelId="{1833A346-37A0-4B30-9B77-EAE97CC0C1FF}" type="sibTrans" cxnId="{FB2F2CC1-1AC4-4B47-88B1-3E732BB075F8}">
      <dgm:prSet/>
      <dgm:spPr/>
      <dgm:t>
        <a:bodyPr/>
        <a:lstStyle/>
        <a:p>
          <a:endParaRPr lang="en-GB"/>
        </a:p>
      </dgm:t>
    </dgm:pt>
    <dgm:pt modelId="{910DA625-CAA3-42C4-8848-D10A56959CC0}" type="pres">
      <dgm:prSet presAssocID="{8345B652-0BE9-4B7E-9F33-4585294D8978}" presName="hierChild1" presStyleCnt="0">
        <dgm:presLayoutVars>
          <dgm:orgChart val="1"/>
          <dgm:chPref val="1"/>
          <dgm:dir/>
          <dgm:animOne val="branch"/>
          <dgm:animLvl val="lvl"/>
          <dgm:resizeHandles/>
        </dgm:presLayoutVars>
      </dgm:prSet>
      <dgm:spPr/>
    </dgm:pt>
    <dgm:pt modelId="{7E7E0A01-F334-49C5-992D-9B8A04A2976B}" type="pres">
      <dgm:prSet presAssocID="{1EB31E56-5D4C-4848-8BF0-862225F7F00E}" presName="hierRoot1" presStyleCnt="0">
        <dgm:presLayoutVars>
          <dgm:hierBranch val="init"/>
        </dgm:presLayoutVars>
      </dgm:prSet>
      <dgm:spPr/>
    </dgm:pt>
    <dgm:pt modelId="{1935D690-5245-4952-9782-C2241B6E65D5}" type="pres">
      <dgm:prSet presAssocID="{1EB31E56-5D4C-4848-8BF0-862225F7F00E}" presName="rootComposite1" presStyleCnt="0"/>
      <dgm:spPr/>
    </dgm:pt>
    <dgm:pt modelId="{0B0908ED-2FE7-4FBD-AF1E-90232919EBDF}" type="pres">
      <dgm:prSet presAssocID="{1EB31E56-5D4C-4848-8BF0-862225F7F00E}" presName="rootText1" presStyleLbl="node0" presStyleIdx="0" presStyleCnt="1">
        <dgm:presLayoutVars>
          <dgm:chPref val="3"/>
        </dgm:presLayoutVars>
      </dgm:prSet>
      <dgm:spPr/>
    </dgm:pt>
    <dgm:pt modelId="{F9B69640-4BEC-4312-9C45-5E01F874375A}" type="pres">
      <dgm:prSet presAssocID="{1EB31E56-5D4C-4848-8BF0-862225F7F00E}" presName="rootConnector1" presStyleLbl="node1" presStyleIdx="0" presStyleCnt="0"/>
      <dgm:spPr/>
    </dgm:pt>
    <dgm:pt modelId="{34C0C848-7151-410B-A519-8ED24290EB51}" type="pres">
      <dgm:prSet presAssocID="{1EB31E56-5D4C-4848-8BF0-862225F7F00E}" presName="hierChild2" presStyleCnt="0"/>
      <dgm:spPr/>
    </dgm:pt>
    <dgm:pt modelId="{2BA41415-0552-4DB1-9AE7-899C5E526045}" type="pres">
      <dgm:prSet presAssocID="{72B07CAA-0969-4473-A885-D6BB953CE137}" presName="Name37" presStyleLbl="parChTrans1D2" presStyleIdx="0" presStyleCnt="2"/>
      <dgm:spPr/>
    </dgm:pt>
    <dgm:pt modelId="{714FF9A0-FC18-468D-8C5F-E35A4986E455}" type="pres">
      <dgm:prSet presAssocID="{48AF209E-43DB-4696-A2E6-81BA9F2D0602}" presName="hierRoot2" presStyleCnt="0">
        <dgm:presLayoutVars>
          <dgm:hierBranch val="init"/>
        </dgm:presLayoutVars>
      </dgm:prSet>
      <dgm:spPr/>
    </dgm:pt>
    <dgm:pt modelId="{AFFA97B3-4D8E-4AE5-8A9E-244AF044891F}" type="pres">
      <dgm:prSet presAssocID="{48AF209E-43DB-4696-A2E6-81BA9F2D0602}" presName="rootComposite" presStyleCnt="0"/>
      <dgm:spPr/>
    </dgm:pt>
    <dgm:pt modelId="{343E967D-EB11-4D41-911A-DD1921D66163}" type="pres">
      <dgm:prSet presAssocID="{48AF209E-43DB-4696-A2E6-81BA9F2D0602}" presName="rootText" presStyleLbl="node2" presStyleIdx="0" presStyleCnt="2">
        <dgm:presLayoutVars>
          <dgm:chPref val="3"/>
        </dgm:presLayoutVars>
      </dgm:prSet>
      <dgm:spPr/>
    </dgm:pt>
    <dgm:pt modelId="{03F28435-1CF4-4AE4-B9D5-A2B11CA3491D}" type="pres">
      <dgm:prSet presAssocID="{48AF209E-43DB-4696-A2E6-81BA9F2D0602}" presName="rootConnector" presStyleLbl="node2" presStyleIdx="0" presStyleCnt="2"/>
      <dgm:spPr/>
    </dgm:pt>
    <dgm:pt modelId="{7F0567B4-676A-4890-A239-B19AC1267374}" type="pres">
      <dgm:prSet presAssocID="{48AF209E-43DB-4696-A2E6-81BA9F2D0602}" presName="hierChild4" presStyleCnt="0"/>
      <dgm:spPr/>
    </dgm:pt>
    <dgm:pt modelId="{27BD7950-8336-408C-A3BC-838691CE2847}" type="pres">
      <dgm:prSet presAssocID="{48AF209E-43DB-4696-A2E6-81BA9F2D0602}" presName="hierChild5" presStyleCnt="0"/>
      <dgm:spPr/>
    </dgm:pt>
    <dgm:pt modelId="{3608F210-DCC9-4E85-A3E2-B9D01FBD25AA}" type="pres">
      <dgm:prSet presAssocID="{3D48BC35-7351-4847-A0FA-D806CAA24855}" presName="Name37" presStyleLbl="parChTrans1D2" presStyleIdx="1" presStyleCnt="2"/>
      <dgm:spPr/>
    </dgm:pt>
    <dgm:pt modelId="{80B05773-8656-41E3-9E17-A1C6577234EB}" type="pres">
      <dgm:prSet presAssocID="{D1FD7ACA-4E59-475A-B47E-A6F99B396DDB}" presName="hierRoot2" presStyleCnt="0">
        <dgm:presLayoutVars>
          <dgm:hierBranch val="init"/>
        </dgm:presLayoutVars>
      </dgm:prSet>
      <dgm:spPr/>
    </dgm:pt>
    <dgm:pt modelId="{4BD2C196-DE44-4809-A5B4-8E6280C85ABE}" type="pres">
      <dgm:prSet presAssocID="{D1FD7ACA-4E59-475A-B47E-A6F99B396DDB}" presName="rootComposite" presStyleCnt="0"/>
      <dgm:spPr/>
    </dgm:pt>
    <dgm:pt modelId="{8A9F4F18-698A-4D03-BC4A-EBEC46CB0BB9}" type="pres">
      <dgm:prSet presAssocID="{D1FD7ACA-4E59-475A-B47E-A6F99B396DDB}" presName="rootText" presStyleLbl="node2" presStyleIdx="1" presStyleCnt="2">
        <dgm:presLayoutVars>
          <dgm:chPref val="3"/>
        </dgm:presLayoutVars>
      </dgm:prSet>
      <dgm:spPr/>
    </dgm:pt>
    <dgm:pt modelId="{8AE03BF6-7B2F-40DC-ACF9-15B98BF37539}" type="pres">
      <dgm:prSet presAssocID="{D1FD7ACA-4E59-475A-B47E-A6F99B396DDB}" presName="rootConnector" presStyleLbl="node2" presStyleIdx="1" presStyleCnt="2"/>
      <dgm:spPr/>
    </dgm:pt>
    <dgm:pt modelId="{3144E3CE-A0BD-4FC5-ACCA-1596E116F70A}" type="pres">
      <dgm:prSet presAssocID="{D1FD7ACA-4E59-475A-B47E-A6F99B396DDB}" presName="hierChild4" presStyleCnt="0"/>
      <dgm:spPr/>
    </dgm:pt>
    <dgm:pt modelId="{00E89E24-5300-457A-9DE0-D9225030508F}" type="pres">
      <dgm:prSet presAssocID="{D1FD7ACA-4E59-475A-B47E-A6F99B396DDB}" presName="hierChild5" presStyleCnt="0"/>
      <dgm:spPr/>
    </dgm:pt>
    <dgm:pt modelId="{303AB52B-CC53-41A6-8416-6038AE301545}" type="pres">
      <dgm:prSet presAssocID="{1EB31E56-5D4C-4848-8BF0-862225F7F00E}" presName="hierChild3" presStyleCnt="0"/>
      <dgm:spPr/>
    </dgm:pt>
  </dgm:ptLst>
  <dgm:cxnLst>
    <dgm:cxn modelId="{AA663F03-D6F3-4D83-A852-0D88F9CD5D60}" srcId="{8345B652-0BE9-4B7E-9F33-4585294D8978}" destId="{1EB31E56-5D4C-4848-8BF0-862225F7F00E}" srcOrd="0" destOrd="0" parTransId="{DED479CB-820B-4632-88B1-60D3E1A69D44}" sibTransId="{9BFC3293-D210-49FF-A648-EBF1AC77DCCD}"/>
    <dgm:cxn modelId="{9FF2C411-12D2-4D2B-B003-6525B3887810}" type="presOf" srcId="{48AF209E-43DB-4696-A2E6-81BA9F2D0602}" destId="{343E967D-EB11-4D41-911A-DD1921D66163}" srcOrd="0" destOrd="0" presId="urn:microsoft.com/office/officeart/2005/8/layout/orgChart1"/>
    <dgm:cxn modelId="{1FF94621-7AA1-414C-8F9B-BCDF4D2F86EA}" type="presOf" srcId="{D1FD7ACA-4E59-475A-B47E-A6F99B396DDB}" destId="{8AE03BF6-7B2F-40DC-ACF9-15B98BF37539}" srcOrd="1" destOrd="0" presId="urn:microsoft.com/office/officeart/2005/8/layout/orgChart1"/>
    <dgm:cxn modelId="{2D78852E-CAFA-4E12-83E7-CA59E8D9B6F9}" type="presOf" srcId="{D1FD7ACA-4E59-475A-B47E-A6F99B396DDB}" destId="{8A9F4F18-698A-4D03-BC4A-EBEC46CB0BB9}" srcOrd="0" destOrd="0" presId="urn:microsoft.com/office/officeart/2005/8/layout/orgChart1"/>
    <dgm:cxn modelId="{1B494537-13CF-4A6B-83F9-C0243F0A7025}" type="presOf" srcId="{1EB31E56-5D4C-4848-8BF0-862225F7F00E}" destId="{F9B69640-4BEC-4312-9C45-5E01F874375A}" srcOrd="1" destOrd="0" presId="urn:microsoft.com/office/officeart/2005/8/layout/orgChart1"/>
    <dgm:cxn modelId="{EF418D7E-31ED-4B37-99FF-B7B979A83316}" type="presOf" srcId="{8345B652-0BE9-4B7E-9F33-4585294D8978}" destId="{910DA625-CAA3-42C4-8848-D10A56959CC0}" srcOrd="0" destOrd="0" presId="urn:microsoft.com/office/officeart/2005/8/layout/orgChart1"/>
    <dgm:cxn modelId="{B1061E8D-5A6A-4272-BE47-9B925B9DB1CE}" srcId="{1EB31E56-5D4C-4848-8BF0-862225F7F00E}" destId="{48AF209E-43DB-4696-A2E6-81BA9F2D0602}" srcOrd="0" destOrd="0" parTransId="{72B07CAA-0969-4473-A885-D6BB953CE137}" sibTransId="{33E7A77D-40B4-4E31-9E41-09A2A07C46A1}"/>
    <dgm:cxn modelId="{458C39AD-4699-4AAE-8FE4-9185873C71E2}" type="presOf" srcId="{72B07CAA-0969-4473-A885-D6BB953CE137}" destId="{2BA41415-0552-4DB1-9AE7-899C5E526045}" srcOrd="0" destOrd="0" presId="urn:microsoft.com/office/officeart/2005/8/layout/orgChart1"/>
    <dgm:cxn modelId="{FB2F2CC1-1AC4-4B47-88B1-3E732BB075F8}" srcId="{1EB31E56-5D4C-4848-8BF0-862225F7F00E}" destId="{D1FD7ACA-4E59-475A-B47E-A6F99B396DDB}" srcOrd="1" destOrd="0" parTransId="{3D48BC35-7351-4847-A0FA-D806CAA24855}" sibTransId="{1833A346-37A0-4B30-9B77-EAE97CC0C1FF}"/>
    <dgm:cxn modelId="{FCC8D3D2-6342-4168-88BB-17603B9953CE}" type="presOf" srcId="{3D48BC35-7351-4847-A0FA-D806CAA24855}" destId="{3608F210-DCC9-4E85-A3E2-B9D01FBD25AA}" srcOrd="0" destOrd="0" presId="urn:microsoft.com/office/officeart/2005/8/layout/orgChart1"/>
    <dgm:cxn modelId="{F6785BE3-CD17-483C-A446-22896889208B}" type="presOf" srcId="{48AF209E-43DB-4696-A2E6-81BA9F2D0602}" destId="{03F28435-1CF4-4AE4-B9D5-A2B11CA3491D}" srcOrd="1" destOrd="0" presId="urn:microsoft.com/office/officeart/2005/8/layout/orgChart1"/>
    <dgm:cxn modelId="{CCEBCCF3-38B9-43E5-8CC8-35965232EE5A}" type="presOf" srcId="{1EB31E56-5D4C-4848-8BF0-862225F7F00E}" destId="{0B0908ED-2FE7-4FBD-AF1E-90232919EBDF}" srcOrd="0" destOrd="0" presId="urn:microsoft.com/office/officeart/2005/8/layout/orgChart1"/>
    <dgm:cxn modelId="{5194DF65-B3E4-4FE7-8FB0-B1366E8C546C}" type="presParOf" srcId="{910DA625-CAA3-42C4-8848-D10A56959CC0}" destId="{7E7E0A01-F334-49C5-992D-9B8A04A2976B}" srcOrd="0" destOrd="0" presId="urn:microsoft.com/office/officeart/2005/8/layout/orgChart1"/>
    <dgm:cxn modelId="{257A67B7-ADB4-4E44-8E9D-942D7C4BE819}" type="presParOf" srcId="{7E7E0A01-F334-49C5-992D-9B8A04A2976B}" destId="{1935D690-5245-4952-9782-C2241B6E65D5}" srcOrd="0" destOrd="0" presId="urn:microsoft.com/office/officeart/2005/8/layout/orgChart1"/>
    <dgm:cxn modelId="{4B0D2014-1BBD-4DB0-820C-45D6FA76A57A}" type="presParOf" srcId="{1935D690-5245-4952-9782-C2241B6E65D5}" destId="{0B0908ED-2FE7-4FBD-AF1E-90232919EBDF}" srcOrd="0" destOrd="0" presId="urn:microsoft.com/office/officeart/2005/8/layout/orgChart1"/>
    <dgm:cxn modelId="{6E2C3063-3EDC-4B76-8F15-3947516E22ED}" type="presParOf" srcId="{1935D690-5245-4952-9782-C2241B6E65D5}" destId="{F9B69640-4BEC-4312-9C45-5E01F874375A}" srcOrd="1" destOrd="0" presId="urn:microsoft.com/office/officeart/2005/8/layout/orgChart1"/>
    <dgm:cxn modelId="{B05C93E5-63D7-4C9B-B4FD-31876D9FB1CC}" type="presParOf" srcId="{7E7E0A01-F334-49C5-992D-9B8A04A2976B}" destId="{34C0C848-7151-410B-A519-8ED24290EB51}" srcOrd="1" destOrd="0" presId="urn:microsoft.com/office/officeart/2005/8/layout/orgChart1"/>
    <dgm:cxn modelId="{3C64917D-8B69-40A0-8109-EDA80AF43643}" type="presParOf" srcId="{34C0C848-7151-410B-A519-8ED24290EB51}" destId="{2BA41415-0552-4DB1-9AE7-899C5E526045}" srcOrd="0" destOrd="0" presId="urn:microsoft.com/office/officeart/2005/8/layout/orgChart1"/>
    <dgm:cxn modelId="{9B772C11-513F-4D74-BAA3-6B5E76E291E0}" type="presParOf" srcId="{34C0C848-7151-410B-A519-8ED24290EB51}" destId="{714FF9A0-FC18-468D-8C5F-E35A4986E455}" srcOrd="1" destOrd="0" presId="urn:microsoft.com/office/officeart/2005/8/layout/orgChart1"/>
    <dgm:cxn modelId="{2273471E-9CB7-4B32-B684-AD5C4D6B19C4}" type="presParOf" srcId="{714FF9A0-FC18-468D-8C5F-E35A4986E455}" destId="{AFFA97B3-4D8E-4AE5-8A9E-244AF044891F}" srcOrd="0" destOrd="0" presId="urn:microsoft.com/office/officeart/2005/8/layout/orgChart1"/>
    <dgm:cxn modelId="{46C888F0-B8FE-4F15-8BA3-820A17681B9E}" type="presParOf" srcId="{AFFA97B3-4D8E-4AE5-8A9E-244AF044891F}" destId="{343E967D-EB11-4D41-911A-DD1921D66163}" srcOrd="0" destOrd="0" presId="urn:microsoft.com/office/officeart/2005/8/layout/orgChart1"/>
    <dgm:cxn modelId="{1E71A219-465B-451D-BDB8-327496392FB6}" type="presParOf" srcId="{AFFA97B3-4D8E-4AE5-8A9E-244AF044891F}" destId="{03F28435-1CF4-4AE4-B9D5-A2B11CA3491D}" srcOrd="1" destOrd="0" presId="urn:microsoft.com/office/officeart/2005/8/layout/orgChart1"/>
    <dgm:cxn modelId="{E60CF4A5-C06E-4190-AF41-B1D10A16FF84}" type="presParOf" srcId="{714FF9A0-FC18-468D-8C5F-E35A4986E455}" destId="{7F0567B4-676A-4890-A239-B19AC1267374}" srcOrd="1" destOrd="0" presId="urn:microsoft.com/office/officeart/2005/8/layout/orgChart1"/>
    <dgm:cxn modelId="{299DD7EC-FAFC-47F6-9B81-74CE6539A771}" type="presParOf" srcId="{714FF9A0-FC18-468D-8C5F-E35A4986E455}" destId="{27BD7950-8336-408C-A3BC-838691CE2847}" srcOrd="2" destOrd="0" presId="urn:microsoft.com/office/officeart/2005/8/layout/orgChart1"/>
    <dgm:cxn modelId="{D7859C39-3DB4-406D-B666-8043C07AEA3E}" type="presParOf" srcId="{34C0C848-7151-410B-A519-8ED24290EB51}" destId="{3608F210-DCC9-4E85-A3E2-B9D01FBD25AA}" srcOrd="2" destOrd="0" presId="urn:microsoft.com/office/officeart/2005/8/layout/orgChart1"/>
    <dgm:cxn modelId="{4EC7B961-68D5-429D-9F1D-730E8759D9B1}" type="presParOf" srcId="{34C0C848-7151-410B-A519-8ED24290EB51}" destId="{80B05773-8656-41E3-9E17-A1C6577234EB}" srcOrd="3" destOrd="0" presId="urn:microsoft.com/office/officeart/2005/8/layout/orgChart1"/>
    <dgm:cxn modelId="{BFE27DD3-2C67-43A6-B2CD-C27CA8A492EC}" type="presParOf" srcId="{80B05773-8656-41E3-9E17-A1C6577234EB}" destId="{4BD2C196-DE44-4809-A5B4-8E6280C85ABE}" srcOrd="0" destOrd="0" presId="urn:microsoft.com/office/officeart/2005/8/layout/orgChart1"/>
    <dgm:cxn modelId="{A33DD591-5F0A-420E-85CE-3A7ADC1FF34E}" type="presParOf" srcId="{4BD2C196-DE44-4809-A5B4-8E6280C85ABE}" destId="{8A9F4F18-698A-4D03-BC4A-EBEC46CB0BB9}" srcOrd="0" destOrd="0" presId="urn:microsoft.com/office/officeart/2005/8/layout/orgChart1"/>
    <dgm:cxn modelId="{9B025413-D35B-4836-8EAA-755759E453AE}" type="presParOf" srcId="{4BD2C196-DE44-4809-A5B4-8E6280C85ABE}" destId="{8AE03BF6-7B2F-40DC-ACF9-15B98BF37539}" srcOrd="1" destOrd="0" presId="urn:microsoft.com/office/officeart/2005/8/layout/orgChart1"/>
    <dgm:cxn modelId="{B071CA7F-B575-41DD-814E-4373B5A08121}" type="presParOf" srcId="{80B05773-8656-41E3-9E17-A1C6577234EB}" destId="{3144E3CE-A0BD-4FC5-ACCA-1596E116F70A}" srcOrd="1" destOrd="0" presId="urn:microsoft.com/office/officeart/2005/8/layout/orgChart1"/>
    <dgm:cxn modelId="{8990C7F8-CB0A-4D98-8DF3-CBC84F4A56DD}" type="presParOf" srcId="{80B05773-8656-41E3-9E17-A1C6577234EB}" destId="{00E89E24-5300-457A-9DE0-D9225030508F}" srcOrd="2" destOrd="0" presId="urn:microsoft.com/office/officeart/2005/8/layout/orgChart1"/>
    <dgm:cxn modelId="{0E1BC3F7-CE2D-4C21-BB33-5126D9F1CEA0}" type="presParOf" srcId="{7E7E0A01-F334-49C5-992D-9B8A04A2976B}" destId="{303AB52B-CC53-41A6-8416-6038AE30154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CAEDA-E639-4919-A179-16541C4CFD8E}">
      <dsp:nvSpPr>
        <dsp:cNvPr id="0" name=""/>
        <dsp:cNvSpPr/>
      </dsp:nvSpPr>
      <dsp:spPr>
        <a:xfrm>
          <a:off x="1747800" y="40735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13208F-092C-4D9F-8099-27B81BCF6C61}">
      <dsp:nvSpPr>
        <dsp:cNvPr id="0" name=""/>
        <dsp:cNvSpPr/>
      </dsp:nvSpPr>
      <dsp:spPr>
        <a:xfrm>
          <a:off x="559800" y="282151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de-DE" sz="1500" kern="1200"/>
            <a:t>Kryptologie = Lehre von den Geheimschriften zur Verschlüsselung (Kryptografie) und Entschlüsselung (Kryptoanalyse)</a:t>
          </a:r>
          <a:endParaRPr lang="en-US" sz="1500" kern="1200"/>
        </a:p>
      </dsp:txBody>
      <dsp:txXfrm>
        <a:off x="559800" y="2821519"/>
        <a:ext cx="4320000" cy="720000"/>
      </dsp:txXfrm>
    </dsp:sp>
    <dsp:sp modelId="{3678FF2F-BDD5-447B-9DF2-1F98A9C59130}">
      <dsp:nvSpPr>
        <dsp:cNvPr id="0" name=""/>
        <dsp:cNvSpPr/>
      </dsp:nvSpPr>
      <dsp:spPr>
        <a:xfrm>
          <a:off x="6823800" y="40735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F63315-97B0-4371-8D7C-801C94E8747A}">
      <dsp:nvSpPr>
        <dsp:cNvPr id="0" name=""/>
        <dsp:cNvSpPr/>
      </dsp:nvSpPr>
      <dsp:spPr>
        <a:xfrm>
          <a:off x="5635800" y="282151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de-DE" sz="1500" kern="1200"/>
            <a:t>Griech. „kryptos“ für verborgen und „logos“ für Lehre</a:t>
          </a:r>
          <a:endParaRPr lang="en-US" sz="1500" kern="1200"/>
        </a:p>
      </dsp:txBody>
      <dsp:txXfrm>
        <a:off x="5635800" y="2821519"/>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8F210-DCC9-4E85-A3E2-B9D01FBD25AA}">
      <dsp:nvSpPr>
        <dsp:cNvPr id="0" name=""/>
        <dsp:cNvSpPr/>
      </dsp:nvSpPr>
      <dsp:spPr>
        <a:xfrm>
          <a:off x="2569368" y="2159444"/>
          <a:ext cx="1406080" cy="488060"/>
        </a:xfrm>
        <a:custGeom>
          <a:avLst/>
          <a:gdLst/>
          <a:ahLst/>
          <a:cxnLst/>
          <a:rect l="0" t="0" r="0" b="0"/>
          <a:pathLst>
            <a:path>
              <a:moveTo>
                <a:pt x="0" y="0"/>
              </a:moveTo>
              <a:lnTo>
                <a:pt x="0" y="244030"/>
              </a:lnTo>
              <a:lnTo>
                <a:pt x="1406080" y="244030"/>
              </a:lnTo>
              <a:lnTo>
                <a:pt x="1406080" y="4880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A41415-0552-4DB1-9AE7-899C5E526045}">
      <dsp:nvSpPr>
        <dsp:cNvPr id="0" name=""/>
        <dsp:cNvSpPr/>
      </dsp:nvSpPr>
      <dsp:spPr>
        <a:xfrm>
          <a:off x="1163288" y="2159444"/>
          <a:ext cx="1406080" cy="488060"/>
        </a:xfrm>
        <a:custGeom>
          <a:avLst/>
          <a:gdLst/>
          <a:ahLst/>
          <a:cxnLst/>
          <a:rect l="0" t="0" r="0" b="0"/>
          <a:pathLst>
            <a:path>
              <a:moveTo>
                <a:pt x="1406080" y="0"/>
              </a:moveTo>
              <a:lnTo>
                <a:pt x="1406080" y="244030"/>
              </a:lnTo>
              <a:lnTo>
                <a:pt x="0" y="244030"/>
              </a:lnTo>
              <a:lnTo>
                <a:pt x="0" y="4880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0908ED-2FE7-4FBD-AF1E-90232919EBDF}">
      <dsp:nvSpPr>
        <dsp:cNvPr id="0" name=""/>
        <dsp:cNvSpPr/>
      </dsp:nvSpPr>
      <dsp:spPr>
        <a:xfrm>
          <a:off x="1407318" y="997394"/>
          <a:ext cx="2324099" cy="1162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kern="1200" dirty="0"/>
            <a:t>Symmetrische Verschlüsselung</a:t>
          </a:r>
          <a:endParaRPr lang="en-GB" sz="1700" kern="1200" dirty="0"/>
        </a:p>
      </dsp:txBody>
      <dsp:txXfrm>
        <a:off x="1407318" y="997394"/>
        <a:ext cx="2324099" cy="1162049"/>
      </dsp:txXfrm>
    </dsp:sp>
    <dsp:sp modelId="{343E967D-EB11-4D41-911A-DD1921D66163}">
      <dsp:nvSpPr>
        <dsp:cNvPr id="0" name=""/>
        <dsp:cNvSpPr/>
      </dsp:nvSpPr>
      <dsp:spPr>
        <a:xfrm>
          <a:off x="1238" y="2647505"/>
          <a:ext cx="2324099" cy="1162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kern="1200" dirty="0"/>
            <a:t>Stromverschlüsselung</a:t>
          </a:r>
          <a:endParaRPr lang="en-GB" sz="1700" kern="1200" dirty="0"/>
        </a:p>
      </dsp:txBody>
      <dsp:txXfrm>
        <a:off x="1238" y="2647505"/>
        <a:ext cx="2324099" cy="1162049"/>
      </dsp:txXfrm>
    </dsp:sp>
    <dsp:sp modelId="{8A9F4F18-698A-4D03-BC4A-EBEC46CB0BB9}">
      <dsp:nvSpPr>
        <dsp:cNvPr id="0" name=""/>
        <dsp:cNvSpPr/>
      </dsp:nvSpPr>
      <dsp:spPr>
        <a:xfrm>
          <a:off x="2813398" y="2647505"/>
          <a:ext cx="2324099" cy="1162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kern="1200" dirty="0"/>
            <a:t>Blockverschlüsselung</a:t>
          </a:r>
          <a:endParaRPr lang="en-GB" sz="1700" kern="1200" dirty="0"/>
        </a:p>
      </dsp:txBody>
      <dsp:txXfrm>
        <a:off x="2813398" y="2647505"/>
        <a:ext cx="2324099" cy="1162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8F210-DCC9-4E85-A3E2-B9D01FBD25AA}">
      <dsp:nvSpPr>
        <dsp:cNvPr id="0" name=""/>
        <dsp:cNvSpPr/>
      </dsp:nvSpPr>
      <dsp:spPr>
        <a:xfrm>
          <a:off x="1879662" y="1122273"/>
          <a:ext cx="1028640" cy="357048"/>
        </a:xfrm>
        <a:custGeom>
          <a:avLst/>
          <a:gdLst/>
          <a:ahLst/>
          <a:cxnLst/>
          <a:rect l="0" t="0" r="0" b="0"/>
          <a:pathLst>
            <a:path>
              <a:moveTo>
                <a:pt x="0" y="0"/>
              </a:moveTo>
              <a:lnTo>
                <a:pt x="0" y="178524"/>
              </a:lnTo>
              <a:lnTo>
                <a:pt x="1028640" y="178524"/>
              </a:lnTo>
              <a:lnTo>
                <a:pt x="1028640" y="3570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A41415-0552-4DB1-9AE7-899C5E526045}">
      <dsp:nvSpPr>
        <dsp:cNvPr id="0" name=""/>
        <dsp:cNvSpPr/>
      </dsp:nvSpPr>
      <dsp:spPr>
        <a:xfrm>
          <a:off x="851022" y="1122273"/>
          <a:ext cx="1028640" cy="357048"/>
        </a:xfrm>
        <a:custGeom>
          <a:avLst/>
          <a:gdLst/>
          <a:ahLst/>
          <a:cxnLst/>
          <a:rect l="0" t="0" r="0" b="0"/>
          <a:pathLst>
            <a:path>
              <a:moveTo>
                <a:pt x="1028640" y="0"/>
              </a:moveTo>
              <a:lnTo>
                <a:pt x="1028640" y="178524"/>
              </a:lnTo>
              <a:lnTo>
                <a:pt x="0" y="178524"/>
              </a:lnTo>
              <a:lnTo>
                <a:pt x="0" y="3570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0908ED-2FE7-4FBD-AF1E-90232919EBDF}">
      <dsp:nvSpPr>
        <dsp:cNvPr id="0" name=""/>
        <dsp:cNvSpPr/>
      </dsp:nvSpPr>
      <dsp:spPr>
        <a:xfrm>
          <a:off x="1029546" y="272157"/>
          <a:ext cx="1700231" cy="8501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Symmetrische Verschlüsselung</a:t>
          </a:r>
          <a:endParaRPr lang="en-GB" sz="1200" kern="1200" dirty="0"/>
        </a:p>
      </dsp:txBody>
      <dsp:txXfrm>
        <a:off x="1029546" y="272157"/>
        <a:ext cx="1700231" cy="850115"/>
      </dsp:txXfrm>
    </dsp:sp>
    <dsp:sp modelId="{343E967D-EB11-4D41-911A-DD1921D66163}">
      <dsp:nvSpPr>
        <dsp:cNvPr id="0" name=""/>
        <dsp:cNvSpPr/>
      </dsp:nvSpPr>
      <dsp:spPr>
        <a:xfrm>
          <a:off x="906" y="1479321"/>
          <a:ext cx="1700231" cy="8501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Stromverschlüsselung</a:t>
          </a:r>
          <a:endParaRPr lang="en-GB" sz="1200" kern="1200" dirty="0"/>
        </a:p>
      </dsp:txBody>
      <dsp:txXfrm>
        <a:off x="906" y="1479321"/>
        <a:ext cx="1700231" cy="850115"/>
      </dsp:txXfrm>
    </dsp:sp>
    <dsp:sp modelId="{8A9F4F18-698A-4D03-BC4A-EBEC46CB0BB9}">
      <dsp:nvSpPr>
        <dsp:cNvPr id="0" name=""/>
        <dsp:cNvSpPr/>
      </dsp:nvSpPr>
      <dsp:spPr>
        <a:xfrm>
          <a:off x="2058186" y="1479321"/>
          <a:ext cx="1700231" cy="8501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Blockverschlüsselung</a:t>
          </a:r>
          <a:endParaRPr lang="en-GB" sz="1200" kern="1200" dirty="0"/>
        </a:p>
      </dsp:txBody>
      <dsp:txXfrm>
        <a:off x="2058186" y="1479321"/>
        <a:ext cx="1700231" cy="85011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BAB14C-C973-814C-AEA1-13B01A317B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4" name="Fußzeilenplatzhalter 3">
            <a:extLst>
              <a:ext uri="{FF2B5EF4-FFF2-40B4-BE49-F238E27FC236}">
                <a16:creationId xmlns:a16="http://schemas.microsoft.com/office/drawing/2014/main" id="{70AC1390-022E-2F47-BCD7-A65A0AA194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1A29F1D-EA5E-934D-BD54-A59A48C98D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DFC0E4-CEAE-8340-A83D-5997AFA1EE23}" type="slidenum">
              <a:rPr lang="de-DE" smtClean="0"/>
              <a:t>‹Nr.›</a:t>
            </a:fld>
            <a:endParaRPr lang="de-DE"/>
          </a:p>
        </p:txBody>
      </p:sp>
    </p:spTree>
    <p:extLst>
      <p:ext uri="{BB962C8B-B14F-4D97-AF65-F5344CB8AC3E}">
        <p14:creationId xmlns:p14="http://schemas.microsoft.com/office/powerpoint/2010/main" val="366219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52D41-97E5-466D-B19A-99E3566FCF26}" type="datetimeFigureOut">
              <a:rPr lang="de-DE" smtClean="0"/>
              <a:t>30.03.2024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9E4A9-BB43-4AF8-B3E5-BDA78A715BD6}" type="slidenum">
              <a:rPr lang="de-DE" smtClean="0"/>
              <a:t>‹Nr.›</a:t>
            </a:fld>
            <a:endParaRPr lang="de-DE"/>
          </a:p>
        </p:txBody>
      </p:sp>
    </p:spTree>
    <p:extLst>
      <p:ext uri="{BB962C8B-B14F-4D97-AF65-F5344CB8AC3E}">
        <p14:creationId xmlns:p14="http://schemas.microsoft.com/office/powerpoint/2010/main" val="167839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wikipedia.org/wiki/Schl%C3%BCsselaustausch"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de.wikipedia.org/wiki/Message_Authentication_Code" TargetMode="External"/><Relationship Id="rId4" Type="http://schemas.openxmlformats.org/officeDocument/2006/relationships/hyperlink" Target="https://de.wikipedia.org/wiki/Authentifizieru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5"/>
          </p:nvPr>
        </p:nvSpPr>
        <p:spPr/>
        <p:txBody>
          <a:bodyPr/>
          <a:lstStyle/>
          <a:p>
            <a:fld id="{EA19E4A9-BB43-4AF8-B3E5-BDA78A715BD6}" type="slidenum">
              <a:rPr lang="de-DE" smtClean="0"/>
              <a:t>1</a:t>
            </a:fld>
            <a:endParaRPr lang="de-DE"/>
          </a:p>
        </p:txBody>
      </p:sp>
    </p:spTree>
    <p:extLst>
      <p:ext uri="{BB962C8B-B14F-4D97-AF65-F5344CB8AC3E}">
        <p14:creationId xmlns:p14="http://schemas.microsoft.com/office/powerpoint/2010/main" val="1497690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27</a:t>
            </a:fld>
            <a:endParaRPr lang="de-DE"/>
          </a:p>
        </p:txBody>
      </p:sp>
    </p:spTree>
    <p:extLst>
      <p:ext uri="{BB962C8B-B14F-4D97-AF65-F5344CB8AC3E}">
        <p14:creationId xmlns:p14="http://schemas.microsoft.com/office/powerpoint/2010/main" val="97856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A19E4A9-BB43-4AF8-B3E5-BDA78A715BD6}" type="slidenum">
              <a:rPr lang="de-DE" smtClean="0"/>
              <a:t>9</a:t>
            </a:fld>
            <a:endParaRPr lang="de-DE"/>
          </a:p>
        </p:txBody>
      </p:sp>
    </p:spTree>
    <p:extLst>
      <p:ext uri="{BB962C8B-B14F-4D97-AF65-F5344CB8AC3E}">
        <p14:creationId xmlns:p14="http://schemas.microsoft.com/office/powerpoint/2010/main" val="355770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000000"/>
                </a:solidFill>
                <a:effectLst/>
                <a:latin typeface="Roboto" panose="020B0604020202020204" pitchFamily="2" charset="0"/>
              </a:rPr>
              <a:t>synchronen Stromchiffre wird der Schlüsselstromblock unabhängig von den vorherigen Chiffretext- und Klartextnachrichten erzeugt.</a:t>
            </a:r>
          </a:p>
          <a:p>
            <a:endParaRPr lang="de-DE" b="0" i="0" dirty="0">
              <a:solidFill>
                <a:srgbClr val="000000"/>
              </a:solidFill>
              <a:effectLst/>
              <a:latin typeface="Roboto" panose="020B0604020202020204" pitchFamily="2" charset="0"/>
            </a:endParaRPr>
          </a:p>
          <a:p>
            <a:r>
              <a:rPr lang="de-DE" b="0" i="0" dirty="0">
                <a:solidFill>
                  <a:srgbClr val="000000"/>
                </a:solidFill>
                <a:effectLst/>
                <a:latin typeface="Roboto" panose="02000000000000000000" pitchFamily="2" charset="0"/>
              </a:rPr>
              <a:t>Eine selbstsynchronisierende Stromchiffre, die auch als Chiffretext-</a:t>
            </a:r>
            <a:r>
              <a:rPr lang="de-DE" b="0" i="0" dirty="0" err="1">
                <a:solidFill>
                  <a:srgbClr val="000000"/>
                </a:solidFill>
                <a:effectLst/>
                <a:latin typeface="Roboto" panose="02000000000000000000" pitchFamily="2" charset="0"/>
              </a:rPr>
              <a:t>Autokey</a:t>
            </a:r>
            <a:r>
              <a:rPr lang="de-DE" b="0" i="0" dirty="0">
                <a:solidFill>
                  <a:srgbClr val="000000"/>
                </a:solidFill>
                <a:effectLst/>
                <a:latin typeface="Roboto" panose="02000000000000000000" pitchFamily="2" charset="0"/>
              </a:rPr>
              <a:t> bezeichnet wird, generiert den </a:t>
            </a:r>
            <a:r>
              <a:rPr lang="de-DE" b="0" i="0" dirty="0" err="1">
                <a:solidFill>
                  <a:srgbClr val="000000"/>
                </a:solidFill>
                <a:effectLst/>
                <a:latin typeface="Roboto" panose="02000000000000000000" pitchFamily="2" charset="0"/>
              </a:rPr>
              <a:t>Keystream</a:t>
            </a:r>
            <a:r>
              <a:rPr lang="de-DE" b="0" i="0" dirty="0">
                <a:solidFill>
                  <a:srgbClr val="000000"/>
                </a:solidFill>
                <a:effectLst/>
                <a:latin typeface="Roboto" panose="02000000000000000000" pitchFamily="2" charset="0"/>
              </a:rPr>
              <a:t>-Block als Funktion des symmetrischen Schlüssels und der festen Größe (N-Bits) des vorherigen Chiffretext-Blocks.</a:t>
            </a:r>
            <a:endParaRPr lang="en-GB" dirty="0"/>
          </a:p>
        </p:txBody>
      </p:sp>
      <p:sp>
        <p:nvSpPr>
          <p:cNvPr id="4" name="Foliennummernplatzhalter 3"/>
          <p:cNvSpPr>
            <a:spLocks noGrp="1"/>
          </p:cNvSpPr>
          <p:nvPr>
            <p:ph type="sldNum" sz="quarter" idx="5"/>
          </p:nvPr>
        </p:nvSpPr>
        <p:spPr/>
        <p:txBody>
          <a:bodyPr/>
          <a:lstStyle/>
          <a:p>
            <a:fld id="{EA19E4A9-BB43-4AF8-B3E5-BDA78A715BD6}" type="slidenum">
              <a:rPr lang="de-DE" smtClean="0"/>
              <a:t>11</a:t>
            </a:fld>
            <a:endParaRPr lang="de-DE"/>
          </a:p>
        </p:txBody>
      </p:sp>
    </p:spTree>
    <p:extLst>
      <p:ext uri="{BB962C8B-B14F-4D97-AF65-F5344CB8AC3E}">
        <p14:creationId xmlns:p14="http://schemas.microsoft.com/office/powerpoint/2010/main" val="359425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202122"/>
                </a:solidFill>
                <a:effectLst/>
                <a:latin typeface="Arial" panose="020B0604020202020204" pitchFamily="34" charset="0"/>
              </a:rPr>
              <a:t>TLS Handshake findet ein sicherer </a:t>
            </a:r>
            <a:r>
              <a:rPr lang="de-DE" b="0" i="0" u="none" strike="noStrike" dirty="0">
                <a:solidFill>
                  <a:srgbClr val="0645AD"/>
                </a:solidFill>
                <a:effectLst/>
                <a:latin typeface="Arial" panose="020B0604020202020204" pitchFamily="34" charset="0"/>
                <a:hlinkClick r:id="rId3" tooltip="Schlüsselaustausch"/>
              </a:rPr>
              <a:t>Schlüsselaustausch</a:t>
            </a:r>
            <a:r>
              <a:rPr lang="de-DE" b="0" i="0" dirty="0">
                <a:solidFill>
                  <a:srgbClr val="202122"/>
                </a:solidFill>
                <a:effectLst/>
                <a:latin typeface="Arial" panose="020B0604020202020204" pitchFamily="34" charset="0"/>
              </a:rPr>
              <a:t> und eine </a:t>
            </a:r>
            <a:r>
              <a:rPr lang="de-DE" b="0" i="0" u="none" strike="noStrike" dirty="0">
                <a:solidFill>
                  <a:srgbClr val="0645AD"/>
                </a:solidFill>
                <a:effectLst/>
                <a:latin typeface="Arial" panose="020B0604020202020204" pitchFamily="34" charset="0"/>
                <a:hlinkClick r:id="rId4" tooltip="Authentifizierung"/>
              </a:rPr>
              <a:t>Authentifizierung</a:t>
            </a:r>
            <a:r>
              <a:rPr lang="de-DE" b="0" i="0" dirty="0">
                <a:solidFill>
                  <a:srgbClr val="202122"/>
                </a:solidFill>
                <a:effectLst/>
                <a:latin typeface="Arial" panose="020B0604020202020204" pitchFamily="34" charset="0"/>
              </a:rPr>
              <a:t> statt. TLS Record verwendet dann den im TLS Handshake ausgehandelten symmetrischen Schlüssel für eine sichere Datenübertragung – die Daten werden verschlüsselt und mit einem </a:t>
            </a:r>
            <a:r>
              <a:rPr lang="de-DE" b="0" i="0" u="none" strike="noStrike" dirty="0">
                <a:solidFill>
                  <a:srgbClr val="0645AD"/>
                </a:solidFill>
                <a:effectLst/>
                <a:latin typeface="Arial" panose="020B0604020202020204" pitchFamily="34" charset="0"/>
                <a:hlinkClick r:id="rId5" tooltip="Message Authentication Code"/>
              </a:rPr>
              <a:t>MAC</a:t>
            </a:r>
            <a:r>
              <a:rPr lang="de-DE" b="0" i="0" dirty="0">
                <a:solidFill>
                  <a:srgbClr val="202122"/>
                </a:solidFill>
                <a:effectLst/>
                <a:latin typeface="Arial" panose="020B0604020202020204" pitchFamily="34" charset="0"/>
              </a:rPr>
              <a:t> gegen Veränderungen geschützt übertragen.</a:t>
            </a:r>
            <a:endParaRPr lang="en-GB" dirty="0"/>
          </a:p>
        </p:txBody>
      </p:sp>
      <p:sp>
        <p:nvSpPr>
          <p:cNvPr id="4" name="Foliennummernplatzhalter 3"/>
          <p:cNvSpPr>
            <a:spLocks noGrp="1"/>
          </p:cNvSpPr>
          <p:nvPr>
            <p:ph type="sldNum" sz="quarter" idx="5"/>
          </p:nvPr>
        </p:nvSpPr>
        <p:spPr/>
        <p:txBody>
          <a:bodyPr/>
          <a:lstStyle/>
          <a:p>
            <a:fld id="{EA19E4A9-BB43-4AF8-B3E5-BDA78A715BD6}" type="slidenum">
              <a:rPr lang="de-DE" smtClean="0"/>
              <a:t>14</a:t>
            </a:fld>
            <a:endParaRPr lang="de-DE"/>
          </a:p>
        </p:txBody>
      </p:sp>
    </p:spTree>
    <p:extLst>
      <p:ext uri="{BB962C8B-B14F-4D97-AF65-F5344CB8AC3E}">
        <p14:creationId xmlns:p14="http://schemas.microsoft.com/office/powerpoint/2010/main" val="2258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A19E4A9-BB43-4AF8-B3E5-BDA78A715BD6}" type="slidenum">
              <a:rPr lang="de-DE" smtClean="0"/>
              <a:t>16</a:t>
            </a:fld>
            <a:endParaRPr lang="de-DE"/>
          </a:p>
        </p:txBody>
      </p:sp>
    </p:spTree>
    <p:extLst>
      <p:ext uri="{BB962C8B-B14F-4D97-AF65-F5344CB8AC3E}">
        <p14:creationId xmlns:p14="http://schemas.microsoft.com/office/powerpoint/2010/main" val="18241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A19E4A9-BB43-4AF8-B3E5-BDA78A715BD6}" type="slidenum">
              <a:rPr lang="de-DE" smtClean="0"/>
              <a:t>18</a:t>
            </a:fld>
            <a:endParaRPr lang="de-DE"/>
          </a:p>
        </p:txBody>
      </p:sp>
    </p:spTree>
    <p:extLst>
      <p:ext uri="{BB962C8B-B14F-4D97-AF65-F5344CB8AC3E}">
        <p14:creationId xmlns:p14="http://schemas.microsoft.com/office/powerpoint/2010/main" val="3531231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San Antonio River mit versteckter Nachricht (unverändert aus: [15]): Die Zeichnung zeigt einen Fluss in Texas. Es wirkt nicht verdächtig, trotzdem ist eine geheime Nachricht versteckt. Die Auflösung folgt im Text. </a:t>
            </a:r>
            <a:endParaRPr lang="en-GB" dirty="0"/>
          </a:p>
        </p:txBody>
      </p:sp>
      <p:sp>
        <p:nvSpPr>
          <p:cNvPr id="4" name="Foliennummernplatzhalter 3"/>
          <p:cNvSpPr>
            <a:spLocks noGrp="1"/>
          </p:cNvSpPr>
          <p:nvPr>
            <p:ph type="sldNum" sz="quarter" idx="5"/>
          </p:nvPr>
        </p:nvSpPr>
        <p:spPr/>
        <p:txBody>
          <a:bodyPr/>
          <a:lstStyle/>
          <a:p>
            <a:fld id="{EA19E4A9-BB43-4AF8-B3E5-BDA78A715BD6}" type="slidenum">
              <a:rPr lang="de-DE" smtClean="0"/>
              <a:t>22</a:t>
            </a:fld>
            <a:endParaRPr lang="de-DE"/>
          </a:p>
        </p:txBody>
      </p:sp>
    </p:spTree>
    <p:extLst>
      <p:ext uri="{BB962C8B-B14F-4D97-AF65-F5344CB8AC3E}">
        <p14:creationId xmlns:p14="http://schemas.microsoft.com/office/powerpoint/2010/main" val="310419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A19E4A9-BB43-4AF8-B3E5-BDA78A715BD6}" type="slidenum">
              <a:rPr lang="de-DE" smtClean="0"/>
              <a:t>25</a:t>
            </a:fld>
            <a:endParaRPr lang="de-DE"/>
          </a:p>
        </p:txBody>
      </p:sp>
    </p:spTree>
    <p:extLst>
      <p:ext uri="{BB962C8B-B14F-4D97-AF65-F5344CB8AC3E}">
        <p14:creationId xmlns:p14="http://schemas.microsoft.com/office/powerpoint/2010/main" val="169276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A19E4A9-BB43-4AF8-B3E5-BDA78A715BD6}" type="slidenum">
              <a:rPr lang="de-DE" smtClean="0"/>
              <a:t>26</a:t>
            </a:fld>
            <a:endParaRPr lang="de-DE"/>
          </a:p>
        </p:txBody>
      </p:sp>
    </p:spTree>
    <p:extLst>
      <p:ext uri="{BB962C8B-B14F-4D97-AF65-F5344CB8AC3E}">
        <p14:creationId xmlns:p14="http://schemas.microsoft.com/office/powerpoint/2010/main" val="2183070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1">
    <p:spTree>
      <p:nvGrpSpPr>
        <p:cNvPr id="1" name=""/>
        <p:cNvGrpSpPr/>
        <p:nvPr/>
      </p:nvGrpSpPr>
      <p:grpSpPr>
        <a:xfrm>
          <a:off x="0" y="0"/>
          <a:ext cx="0" cy="0"/>
          <a:chOff x="0" y="0"/>
          <a:chExt cx="0" cy="0"/>
        </a:xfrm>
      </p:grpSpPr>
      <p:sp>
        <p:nvSpPr>
          <p:cNvPr id="60" name="Rechteck 59">
            <a:extLst>
              <a:ext uri="{FF2B5EF4-FFF2-40B4-BE49-F238E27FC236}">
                <a16:creationId xmlns:a16="http://schemas.microsoft.com/office/drawing/2014/main" id="{DD4E2F67-3451-1149-B64B-150F0A326DC5}"/>
              </a:ext>
            </a:extLst>
          </p:cNvPr>
          <p:cNvSpPr/>
          <p:nvPr userDrawn="1"/>
        </p:nvSpPr>
        <p:spPr>
          <a:xfrm>
            <a:off x="-1" y="0"/>
            <a:ext cx="12195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 name="Untertitel 2">
            <a:extLst>
              <a:ext uri="{FF2B5EF4-FFF2-40B4-BE49-F238E27FC236}">
                <a16:creationId xmlns:a16="http://schemas.microsoft.com/office/drawing/2014/main" id="{56AAA5AF-7741-A84A-92D1-805D5F2CBB47}"/>
              </a:ext>
            </a:extLst>
          </p:cNvPr>
          <p:cNvSpPr>
            <a:spLocks noGrp="1"/>
          </p:cNvSpPr>
          <p:nvPr>
            <p:ph type="subTitle" idx="1" hasCustomPrompt="1"/>
          </p:nvPr>
        </p:nvSpPr>
        <p:spPr>
          <a:xfrm>
            <a:off x="771525" y="5044835"/>
            <a:ext cx="5112000" cy="767002"/>
          </a:xfrm>
        </p:spPr>
        <p:txBody>
          <a:bodyPr lIns="0" rIns="0" bIns="0" anchor="t">
            <a:normAutofit/>
          </a:bodyPr>
          <a:lstStyle>
            <a:lvl1pPr marL="0" indent="0" algn="l">
              <a:buNone/>
              <a:defRPr sz="20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Autor</a:t>
            </a:r>
          </a:p>
        </p:txBody>
      </p:sp>
      <p:grpSp>
        <p:nvGrpSpPr>
          <p:cNvPr id="36" name="Gruppieren 35">
            <a:extLst>
              <a:ext uri="{FF2B5EF4-FFF2-40B4-BE49-F238E27FC236}">
                <a16:creationId xmlns:a16="http://schemas.microsoft.com/office/drawing/2014/main" id="{16DC5486-0A5F-FF45-B549-3BFB9701C2E3}"/>
              </a:ext>
            </a:extLst>
          </p:cNvPr>
          <p:cNvGrpSpPr/>
          <p:nvPr userDrawn="1"/>
        </p:nvGrpSpPr>
        <p:grpSpPr>
          <a:xfrm>
            <a:off x="7966841" y="-3612"/>
            <a:ext cx="4229102" cy="2193693"/>
            <a:chOff x="5500688" y="4843463"/>
            <a:chExt cx="2714625" cy="1408113"/>
          </a:xfrm>
        </p:grpSpPr>
        <p:sp>
          <p:nvSpPr>
            <p:cNvPr id="37" name="Freeform 14">
              <a:extLst>
                <a:ext uri="{FF2B5EF4-FFF2-40B4-BE49-F238E27FC236}">
                  <a16:creationId xmlns:a16="http://schemas.microsoft.com/office/drawing/2014/main" id="{5EB37140-FD75-E040-9225-680598642A2B}"/>
                </a:ext>
              </a:extLst>
            </p:cNvPr>
            <p:cNvSpPr>
              <a:spLocks/>
            </p:cNvSpPr>
            <p:nvPr/>
          </p:nvSpPr>
          <p:spPr bwMode="auto">
            <a:xfrm>
              <a:off x="5500688" y="4843463"/>
              <a:ext cx="2714625" cy="1408113"/>
            </a:xfrm>
            <a:custGeom>
              <a:avLst/>
              <a:gdLst>
                <a:gd name="T0" fmla="*/ 0 w 4441"/>
                <a:gd name="T1" fmla="*/ 0 h 2301"/>
                <a:gd name="T2" fmla="*/ 0 w 4441"/>
                <a:gd name="T3" fmla="*/ 0 h 2301"/>
                <a:gd name="T4" fmla="*/ 0 w 4441"/>
                <a:gd name="T5" fmla="*/ 1945 h 2301"/>
                <a:gd name="T6" fmla="*/ 385 w 4441"/>
                <a:gd name="T7" fmla="*/ 2262 h 2301"/>
                <a:gd name="T8" fmla="*/ 4441 w 4441"/>
                <a:gd name="T9" fmla="*/ 1896 h 2301"/>
                <a:gd name="T10" fmla="*/ 4441 w 4441"/>
                <a:gd name="T11" fmla="*/ 0 h 2301"/>
                <a:gd name="T12" fmla="*/ 0 w 4441"/>
                <a:gd name="T13" fmla="*/ 0 h 2301"/>
              </a:gdLst>
              <a:ahLst/>
              <a:cxnLst>
                <a:cxn ang="0">
                  <a:pos x="T0" y="T1"/>
                </a:cxn>
                <a:cxn ang="0">
                  <a:pos x="T2" y="T3"/>
                </a:cxn>
                <a:cxn ang="0">
                  <a:pos x="T4" y="T5"/>
                </a:cxn>
                <a:cxn ang="0">
                  <a:pos x="T6" y="T7"/>
                </a:cxn>
                <a:cxn ang="0">
                  <a:pos x="T8" y="T9"/>
                </a:cxn>
                <a:cxn ang="0">
                  <a:pos x="T10" y="T11"/>
                </a:cxn>
                <a:cxn ang="0">
                  <a:pos x="T12" y="T13"/>
                </a:cxn>
              </a:cxnLst>
              <a:rect l="0" t="0" r="r" b="b"/>
              <a:pathLst>
                <a:path w="4441" h="2301">
                  <a:moveTo>
                    <a:pt x="0" y="0"/>
                  </a:moveTo>
                  <a:lnTo>
                    <a:pt x="0" y="0"/>
                  </a:lnTo>
                  <a:lnTo>
                    <a:pt x="0" y="1945"/>
                  </a:lnTo>
                  <a:cubicBezTo>
                    <a:pt x="0" y="2148"/>
                    <a:pt x="186" y="2301"/>
                    <a:pt x="385" y="2262"/>
                  </a:cubicBezTo>
                  <a:cubicBezTo>
                    <a:pt x="1561" y="2030"/>
                    <a:pt x="2951" y="1896"/>
                    <a:pt x="4441" y="1896"/>
                  </a:cubicBezTo>
                  <a:lnTo>
                    <a:pt x="4441" y="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38" name="Gruppieren 37">
              <a:extLst>
                <a:ext uri="{FF2B5EF4-FFF2-40B4-BE49-F238E27FC236}">
                  <a16:creationId xmlns:a16="http://schemas.microsoft.com/office/drawing/2014/main" id="{950AD8D9-1209-F241-9337-85091A404491}"/>
                </a:ext>
              </a:extLst>
            </p:cNvPr>
            <p:cNvGrpSpPr/>
            <p:nvPr/>
          </p:nvGrpSpPr>
          <p:grpSpPr>
            <a:xfrm>
              <a:off x="5992813" y="5191125"/>
              <a:ext cx="1731963" cy="549275"/>
              <a:chOff x="5992813" y="5191125"/>
              <a:chExt cx="1731963" cy="549275"/>
            </a:xfrm>
          </p:grpSpPr>
          <p:sp>
            <p:nvSpPr>
              <p:cNvPr id="39" name="Freeform 5">
                <a:extLst>
                  <a:ext uri="{FF2B5EF4-FFF2-40B4-BE49-F238E27FC236}">
                    <a16:creationId xmlns:a16="http://schemas.microsoft.com/office/drawing/2014/main" id="{AB09EF77-5FA9-3D4A-9119-7E070096D95E}"/>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6">
                <a:extLst>
                  <a:ext uri="{FF2B5EF4-FFF2-40B4-BE49-F238E27FC236}">
                    <a16:creationId xmlns:a16="http://schemas.microsoft.com/office/drawing/2014/main" id="{DDE4508A-ADD1-974D-8FE8-5D2339FB216D}"/>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7">
                <a:extLst>
                  <a:ext uri="{FF2B5EF4-FFF2-40B4-BE49-F238E27FC236}">
                    <a16:creationId xmlns:a16="http://schemas.microsoft.com/office/drawing/2014/main" id="{C9FB5ABE-B48B-994A-A81D-6D2EAC6FF775}"/>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8">
                <a:extLst>
                  <a:ext uri="{FF2B5EF4-FFF2-40B4-BE49-F238E27FC236}">
                    <a16:creationId xmlns:a16="http://schemas.microsoft.com/office/drawing/2014/main" id="{4F3432A9-C1EE-9B4B-8728-119E68510570}"/>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9">
                <a:extLst>
                  <a:ext uri="{FF2B5EF4-FFF2-40B4-BE49-F238E27FC236}">
                    <a16:creationId xmlns:a16="http://schemas.microsoft.com/office/drawing/2014/main" id="{2209A4A1-F519-BB40-8CCF-8465E765FDB4}"/>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10">
                <a:extLst>
                  <a:ext uri="{FF2B5EF4-FFF2-40B4-BE49-F238E27FC236}">
                    <a16:creationId xmlns:a16="http://schemas.microsoft.com/office/drawing/2014/main" id="{CD7CA84A-0076-2D43-B82F-A16D151ED48B}"/>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11">
                <a:extLst>
                  <a:ext uri="{FF2B5EF4-FFF2-40B4-BE49-F238E27FC236}">
                    <a16:creationId xmlns:a16="http://schemas.microsoft.com/office/drawing/2014/main" id="{5E1E1EB8-60C9-054E-825A-C11FD42FF870}"/>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5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3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3"/>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5"/>
                    </a:cubicBezTo>
                    <a:cubicBezTo>
                      <a:pt x="402" y="59"/>
                      <a:pt x="398" y="75"/>
                      <a:pt x="398" y="94"/>
                    </a:cubicBezTo>
                    <a:cubicBezTo>
                      <a:pt x="398" y="124"/>
                      <a:pt x="406" y="147"/>
                      <a:pt x="420" y="163"/>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2"/>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9"/>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5"/>
                    </a:cubicBezTo>
                    <a:cubicBezTo>
                      <a:pt x="923" y="59"/>
                      <a:pt x="920" y="75"/>
                      <a:pt x="920" y="94"/>
                    </a:cubicBezTo>
                    <a:cubicBezTo>
                      <a:pt x="920" y="124"/>
                      <a:pt x="927" y="147"/>
                      <a:pt x="942" y="163"/>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2"/>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12">
                <a:extLst>
                  <a:ext uri="{FF2B5EF4-FFF2-40B4-BE49-F238E27FC236}">
                    <a16:creationId xmlns:a16="http://schemas.microsoft.com/office/drawing/2014/main" id="{EDACF59E-C77D-F64B-81A8-E5A134F298EA}"/>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13">
                <a:extLst>
                  <a:ext uri="{FF2B5EF4-FFF2-40B4-BE49-F238E27FC236}">
                    <a16:creationId xmlns:a16="http://schemas.microsoft.com/office/drawing/2014/main" id="{23097EAB-F255-ED48-A4C4-675CF432592E}"/>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3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8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2"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3"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89"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8"/>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5"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3"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15">
                <a:extLst>
                  <a:ext uri="{FF2B5EF4-FFF2-40B4-BE49-F238E27FC236}">
                    <a16:creationId xmlns:a16="http://schemas.microsoft.com/office/drawing/2014/main" id="{27B38BCC-E828-C245-95F4-964984C2C0F8}"/>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6">
                <a:extLst>
                  <a:ext uri="{FF2B5EF4-FFF2-40B4-BE49-F238E27FC236}">
                    <a16:creationId xmlns:a16="http://schemas.microsoft.com/office/drawing/2014/main" id="{8ECA8627-EF63-A743-BF37-66E99708A98B}"/>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17">
                <a:extLst>
                  <a:ext uri="{FF2B5EF4-FFF2-40B4-BE49-F238E27FC236}">
                    <a16:creationId xmlns:a16="http://schemas.microsoft.com/office/drawing/2014/main" id="{6E43615A-53FE-7A43-8082-7E6DD91027F2}"/>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8">
                <a:extLst>
                  <a:ext uri="{FF2B5EF4-FFF2-40B4-BE49-F238E27FC236}">
                    <a16:creationId xmlns:a16="http://schemas.microsoft.com/office/drawing/2014/main" id="{32B234A1-F445-CD4B-92B1-50DCECD4C3DB}"/>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19">
                <a:extLst>
                  <a:ext uri="{FF2B5EF4-FFF2-40B4-BE49-F238E27FC236}">
                    <a16:creationId xmlns:a16="http://schemas.microsoft.com/office/drawing/2014/main" id="{B2849C8F-AC81-5B4B-B675-326055ED8D15}"/>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20">
                <a:extLst>
                  <a:ext uri="{FF2B5EF4-FFF2-40B4-BE49-F238E27FC236}">
                    <a16:creationId xmlns:a16="http://schemas.microsoft.com/office/drawing/2014/main" id="{BA73C5C8-F07F-434B-8E5A-D93E21178379}"/>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21">
                <a:extLst>
                  <a:ext uri="{FF2B5EF4-FFF2-40B4-BE49-F238E27FC236}">
                    <a16:creationId xmlns:a16="http://schemas.microsoft.com/office/drawing/2014/main" id="{A9E453BD-43B1-9649-99A0-50AD9A7229BB}"/>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4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2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2"/>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4"/>
                    </a:cubicBezTo>
                    <a:cubicBezTo>
                      <a:pt x="402" y="59"/>
                      <a:pt x="398" y="75"/>
                      <a:pt x="398" y="94"/>
                    </a:cubicBezTo>
                    <a:cubicBezTo>
                      <a:pt x="398" y="124"/>
                      <a:pt x="406" y="147"/>
                      <a:pt x="420" y="162"/>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1"/>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8"/>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4"/>
                    </a:cubicBezTo>
                    <a:cubicBezTo>
                      <a:pt x="923" y="59"/>
                      <a:pt x="920" y="75"/>
                      <a:pt x="920" y="94"/>
                    </a:cubicBezTo>
                    <a:cubicBezTo>
                      <a:pt x="920" y="124"/>
                      <a:pt x="927" y="147"/>
                      <a:pt x="942" y="162"/>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1"/>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22">
                <a:extLst>
                  <a:ext uri="{FF2B5EF4-FFF2-40B4-BE49-F238E27FC236}">
                    <a16:creationId xmlns:a16="http://schemas.microsoft.com/office/drawing/2014/main" id="{EC2009B5-39DA-484B-A189-224B5466308E}"/>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23">
                <a:extLst>
                  <a:ext uri="{FF2B5EF4-FFF2-40B4-BE49-F238E27FC236}">
                    <a16:creationId xmlns:a16="http://schemas.microsoft.com/office/drawing/2014/main" id="{46C2656D-4A01-6A4B-B880-6987D2362651}"/>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4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7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1"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4"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90"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7"/>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6"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4"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64" name="Textplatzhalter 63">
            <a:extLst>
              <a:ext uri="{FF2B5EF4-FFF2-40B4-BE49-F238E27FC236}">
                <a16:creationId xmlns:a16="http://schemas.microsoft.com/office/drawing/2014/main" id="{997C1732-FEA2-D24E-9033-C427C8EE91B5}"/>
              </a:ext>
            </a:extLst>
          </p:cNvPr>
          <p:cNvSpPr>
            <a:spLocks noGrp="1"/>
          </p:cNvSpPr>
          <p:nvPr>
            <p:ph type="body" sz="quarter" idx="11" hasCustomPrompt="1"/>
          </p:nvPr>
        </p:nvSpPr>
        <p:spPr>
          <a:xfrm>
            <a:off x="771525" y="3957636"/>
            <a:ext cx="5112000" cy="1048846"/>
          </a:xfrm>
        </p:spPr>
        <p:txBody>
          <a:bodyPr lIns="0" rIns="0" bIns="0">
            <a:normAutofit/>
          </a:bodyPr>
          <a:lstStyle>
            <a:lvl1pPr marL="0" indent="0">
              <a:buNone/>
              <a:defRPr sz="3200" b="1">
                <a:solidFill>
                  <a:schemeClr val="tx1"/>
                </a:solidFill>
              </a:defRPr>
            </a:lvl1pPr>
          </a:lstStyle>
          <a:p>
            <a:r>
              <a:rPr lang="de-DE" dirty="0"/>
              <a:t>Thema</a:t>
            </a:r>
          </a:p>
        </p:txBody>
      </p:sp>
      <p:grpSp>
        <p:nvGrpSpPr>
          <p:cNvPr id="58" name="Gruppieren 57">
            <a:extLst>
              <a:ext uri="{FF2B5EF4-FFF2-40B4-BE49-F238E27FC236}">
                <a16:creationId xmlns:a16="http://schemas.microsoft.com/office/drawing/2014/main" id="{735AF633-9798-D34C-BAD2-C7CA12C7B06F}"/>
              </a:ext>
            </a:extLst>
          </p:cNvPr>
          <p:cNvGrpSpPr/>
          <p:nvPr userDrawn="1"/>
        </p:nvGrpSpPr>
        <p:grpSpPr>
          <a:xfrm>
            <a:off x="7966842" y="5460918"/>
            <a:ext cx="4229101" cy="1397335"/>
            <a:chOff x="7966842" y="5489793"/>
            <a:chExt cx="4229101" cy="1397335"/>
          </a:xfrm>
        </p:grpSpPr>
        <p:sp>
          <p:nvSpPr>
            <p:cNvPr id="57" name="Freeform 24">
              <a:extLst>
                <a:ext uri="{FF2B5EF4-FFF2-40B4-BE49-F238E27FC236}">
                  <a16:creationId xmlns:a16="http://schemas.microsoft.com/office/drawing/2014/main" id="{01CE13F4-3D26-D248-BB84-5F8DF0693BF8}"/>
                </a:ext>
              </a:extLst>
            </p:cNvPr>
            <p:cNvSpPr>
              <a:spLocks/>
            </p:cNvSpPr>
            <p:nvPr userDrawn="1"/>
          </p:nvSpPr>
          <p:spPr bwMode="auto">
            <a:xfrm>
              <a:off x="7966842" y="5489793"/>
              <a:ext cx="4229101" cy="1397335"/>
            </a:xfrm>
            <a:custGeom>
              <a:avLst/>
              <a:gdLst>
                <a:gd name="T0" fmla="*/ 4441 w 4441"/>
                <a:gd name="T1" fmla="*/ 0 h 1465"/>
                <a:gd name="T2" fmla="*/ 4441 w 4441"/>
                <a:gd name="T3" fmla="*/ 0 h 1465"/>
                <a:gd name="T4" fmla="*/ 258 w 4441"/>
                <a:gd name="T5" fmla="*/ 391 h 1465"/>
                <a:gd name="T6" fmla="*/ 0 w 4441"/>
                <a:gd name="T7" fmla="*/ 708 h 1465"/>
                <a:gd name="T8" fmla="*/ 0 w 4441"/>
                <a:gd name="T9" fmla="*/ 1465 h 1465"/>
                <a:gd name="T10" fmla="*/ 4441 w 4441"/>
                <a:gd name="T11" fmla="*/ 1465 h 1465"/>
                <a:gd name="T12" fmla="*/ 4441 w 4441"/>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4441" h="1465">
                  <a:moveTo>
                    <a:pt x="4441" y="0"/>
                  </a:moveTo>
                  <a:lnTo>
                    <a:pt x="4441" y="0"/>
                  </a:lnTo>
                  <a:cubicBezTo>
                    <a:pt x="2897" y="0"/>
                    <a:pt x="1461" y="144"/>
                    <a:pt x="258" y="391"/>
                  </a:cubicBezTo>
                  <a:cubicBezTo>
                    <a:pt x="108" y="422"/>
                    <a:pt x="0" y="555"/>
                    <a:pt x="0" y="708"/>
                  </a:cubicBezTo>
                  <a:lnTo>
                    <a:pt x="0" y="1465"/>
                  </a:lnTo>
                  <a:lnTo>
                    <a:pt x="4441" y="1465"/>
                  </a:lnTo>
                  <a:lnTo>
                    <a:pt x="44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Textfeld 5">
              <a:extLst>
                <a:ext uri="{FF2B5EF4-FFF2-40B4-BE49-F238E27FC236}">
                  <a16:creationId xmlns:a16="http://schemas.microsoft.com/office/drawing/2014/main" id="{2FA2181B-D312-6B4F-A28A-62E84FCD413A}"/>
                </a:ext>
              </a:extLst>
            </p:cNvPr>
            <p:cNvSpPr txBox="1"/>
            <p:nvPr userDrawn="1"/>
          </p:nvSpPr>
          <p:spPr>
            <a:xfrm>
              <a:off x="8262519" y="6088432"/>
              <a:ext cx="3162719" cy="200055"/>
            </a:xfrm>
            <a:prstGeom prst="rect">
              <a:avLst/>
            </a:prstGeom>
            <a:noFill/>
          </p:spPr>
          <p:txBody>
            <a:bodyPr wrap="square" lIns="0" tIns="0" rIns="0" bIns="0" rtlCol="0">
              <a:spAutoFit/>
            </a:bodyPr>
            <a:lstStyle/>
            <a:p>
              <a:pPr algn="r"/>
              <a:r>
                <a:rPr lang="de-DE" sz="1300" b="1" dirty="0" err="1">
                  <a:solidFill>
                    <a:schemeClr val="bg1"/>
                  </a:solidFill>
                </a:rPr>
                <a:t>hs-mittweida.de</a:t>
              </a:r>
              <a:endParaRPr lang="de-DE" sz="1300" b="1" dirty="0">
                <a:solidFill>
                  <a:schemeClr val="bg1"/>
                </a:solidFill>
              </a:endParaRPr>
            </a:p>
          </p:txBody>
        </p:sp>
      </p:grpSp>
      <p:sp>
        <p:nvSpPr>
          <p:cNvPr id="91" name="Textplatzhalter 2">
            <a:extLst>
              <a:ext uri="{FF2B5EF4-FFF2-40B4-BE49-F238E27FC236}">
                <a16:creationId xmlns:a16="http://schemas.microsoft.com/office/drawing/2014/main" id="{D9393634-1064-EC44-B266-422D7BFC6E17}"/>
              </a:ext>
            </a:extLst>
          </p:cNvPr>
          <p:cNvSpPr>
            <a:spLocks noGrp="1"/>
          </p:cNvSpPr>
          <p:nvPr>
            <p:ph type="body" sz="quarter" idx="12" hasCustomPrompt="1"/>
          </p:nvPr>
        </p:nvSpPr>
        <p:spPr>
          <a:xfrm>
            <a:off x="766763" y="1531354"/>
            <a:ext cx="5112000" cy="2447908"/>
          </a:xfrm>
        </p:spPr>
        <p:txBody>
          <a:bodyPr anchor="b" anchorCtr="0">
            <a:normAutofit/>
          </a:bodyPr>
          <a:lstStyle>
            <a:lvl1pPr>
              <a:defRPr sz="6000" b="1">
                <a:solidFill>
                  <a:schemeClr val="tx1"/>
                </a:solidFill>
              </a:defRPr>
            </a:lvl1pPr>
          </a:lstStyle>
          <a:p>
            <a:pPr lvl="0"/>
            <a:r>
              <a:rPr lang="de-DE" dirty="0"/>
              <a:t>Kurs</a:t>
            </a:r>
          </a:p>
        </p:txBody>
      </p:sp>
      <p:pic>
        <p:nvPicPr>
          <p:cNvPr id="7" name="Grafik 6">
            <a:extLst>
              <a:ext uri="{FF2B5EF4-FFF2-40B4-BE49-F238E27FC236}">
                <a16:creationId xmlns:a16="http://schemas.microsoft.com/office/drawing/2014/main" id="{C5F9390F-ECA4-4DF6-92A0-8CAC68B31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90047" y="2788720"/>
            <a:ext cx="2777757" cy="1719564"/>
          </a:xfrm>
          <a:prstGeom prst="rect">
            <a:avLst/>
          </a:prstGeom>
        </p:spPr>
      </p:pic>
    </p:spTree>
    <p:extLst>
      <p:ext uri="{BB962C8B-B14F-4D97-AF65-F5344CB8AC3E}">
        <p14:creationId xmlns:p14="http://schemas.microsoft.com/office/powerpoint/2010/main" val="95100995"/>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End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DDB5B14-E220-5442-898E-FA709EDF354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hteck 5">
            <a:extLst>
              <a:ext uri="{FF2B5EF4-FFF2-40B4-BE49-F238E27FC236}">
                <a16:creationId xmlns:a16="http://schemas.microsoft.com/office/drawing/2014/main" id="{55D5024F-B432-F04F-85C2-3401F32BEA4E}"/>
              </a:ext>
            </a:extLst>
          </p:cNvPr>
          <p:cNvSpPr/>
          <p:nvPr userDrawn="1"/>
        </p:nvSpPr>
        <p:spPr>
          <a:xfrm>
            <a:off x="-1" y="0"/>
            <a:ext cx="12195943"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AB973403-20D2-7D40-B7DD-79BDC4E2E82D}"/>
              </a:ext>
            </a:extLst>
          </p:cNvPr>
          <p:cNvGrpSpPr/>
          <p:nvPr userDrawn="1"/>
        </p:nvGrpSpPr>
        <p:grpSpPr>
          <a:xfrm>
            <a:off x="7966841" y="-3612"/>
            <a:ext cx="4229102" cy="2193693"/>
            <a:chOff x="7966841" y="-3612"/>
            <a:chExt cx="4229102" cy="2193693"/>
          </a:xfrm>
        </p:grpSpPr>
        <p:sp>
          <p:nvSpPr>
            <p:cNvPr id="37" name="Freeform 14">
              <a:extLst>
                <a:ext uri="{FF2B5EF4-FFF2-40B4-BE49-F238E27FC236}">
                  <a16:creationId xmlns:a16="http://schemas.microsoft.com/office/drawing/2014/main" id="{5EB37140-FD75-E040-9225-680598642A2B}"/>
                </a:ext>
              </a:extLst>
            </p:cNvPr>
            <p:cNvSpPr>
              <a:spLocks/>
            </p:cNvSpPr>
            <p:nvPr/>
          </p:nvSpPr>
          <p:spPr bwMode="auto">
            <a:xfrm>
              <a:off x="7966841" y="-3612"/>
              <a:ext cx="4229102" cy="2193693"/>
            </a:xfrm>
            <a:custGeom>
              <a:avLst/>
              <a:gdLst>
                <a:gd name="T0" fmla="*/ 0 w 4441"/>
                <a:gd name="T1" fmla="*/ 0 h 2301"/>
                <a:gd name="T2" fmla="*/ 0 w 4441"/>
                <a:gd name="T3" fmla="*/ 0 h 2301"/>
                <a:gd name="T4" fmla="*/ 0 w 4441"/>
                <a:gd name="T5" fmla="*/ 1945 h 2301"/>
                <a:gd name="T6" fmla="*/ 385 w 4441"/>
                <a:gd name="T7" fmla="*/ 2262 h 2301"/>
                <a:gd name="T8" fmla="*/ 4441 w 4441"/>
                <a:gd name="T9" fmla="*/ 1896 h 2301"/>
                <a:gd name="T10" fmla="*/ 4441 w 4441"/>
                <a:gd name="T11" fmla="*/ 0 h 2301"/>
                <a:gd name="T12" fmla="*/ 0 w 4441"/>
                <a:gd name="T13" fmla="*/ 0 h 2301"/>
              </a:gdLst>
              <a:ahLst/>
              <a:cxnLst>
                <a:cxn ang="0">
                  <a:pos x="T0" y="T1"/>
                </a:cxn>
                <a:cxn ang="0">
                  <a:pos x="T2" y="T3"/>
                </a:cxn>
                <a:cxn ang="0">
                  <a:pos x="T4" y="T5"/>
                </a:cxn>
                <a:cxn ang="0">
                  <a:pos x="T6" y="T7"/>
                </a:cxn>
                <a:cxn ang="0">
                  <a:pos x="T8" y="T9"/>
                </a:cxn>
                <a:cxn ang="0">
                  <a:pos x="T10" y="T11"/>
                </a:cxn>
                <a:cxn ang="0">
                  <a:pos x="T12" y="T13"/>
                </a:cxn>
              </a:cxnLst>
              <a:rect l="0" t="0" r="r" b="b"/>
              <a:pathLst>
                <a:path w="4441" h="2301">
                  <a:moveTo>
                    <a:pt x="0" y="0"/>
                  </a:moveTo>
                  <a:lnTo>
                    <a:pt x="0" y="0"/>
                  </a:lnTo>
                  <a:lnTo>
                    <a:pt x="0" y="1945"/>
                  </a:lnTo>
                  <a:cubicBezTo>
                    <a:pt x="0" y="2148"/>
                    <a:pt x="186" y="2301"/>
                    <a:pt x="385" y="2262"/>
                  </a:cubicBezTo>
                  <a:cubicBezTo>
                    <a:pt x="1561" y="2030"/>
                    <a:pt x="2951" y="1896"/>
                    <a:pt x="4441" y="1896"/>
                  </a:cubicBezTo>
                  <a:lnTo>
                    <a:pt x="4441" y="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38" name="Gruppieren 37">
              <a:extLst>
                <a:ext uri="{FF2B5EF4-FFF2-40B4-BE49-F238E27FC236}">
                  <a16:creationId xmlns:a16="http://schemas.microsoft.com/office/drawing/2014/main" id="{950AD8D9-1209-F241-9337-85091A404491}"/>
                </a:ext>
              </a:extLst>
            </p:cNvPr>
            <p:cNvGrpSpPr/>
            <p:nvPr/>
          </p:nvGrpSpPr>
          <p:grpSpPr>
            <a:xfrm>
              <a:off x="8733520" y="538009"/>
              <a:ext cx="2698217" cy="855713"/>
              <a:chOff x="5992813" y="5191125"/>
              <a:chExt cx="1731963" cy="549275"/>
            </a:xfrm>
            <a:solidFill>
              <a:schemeClr val="tx1"/>
            </a:solidFill>
          </p:grpSpPr>
          <p:sp>
            <p:nvSpPr>
              <p:cNvPr id="39" name="Freeform 5">
                <a:extLst>
                  <a:ext uri="{FF2B5EF4-FFF2-40B4-BE49-F238E27FC236}">
                    <a16:creationId xmlns:a16="http://schemas.microsoft.com/office/drawing/2014/main" id="{AB09EF77-5FA9-3D4A-9119-7E070096D95E}"/>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6">
                <a:extLst>
                  <a:ext uri="{FF2B5EF4-FFF2-40B4-BE49-F238E27FC236}">
                    <a16:creationId xmlns:a16="http://schemas.microsoft.com/office/drawing/2014/main" id="{DDE4508A-ADD1-974D-8FE8-5D2339FB216D}"/>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7">
                <a:extLst>
                  <a:ext uri="{FF2B5EF4-FFF2-40B4-BE49-F238E27FC236}">
                    <a16:creationId xmlns:a16="http://schemas.microsoft.com/office/drawing/2014/main" id="{C9FB5ABE-B48B-994A-A81D-6D2EAC6FF775}"/>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8">
                <a:extLst>
                  <a:ext uri="{FF2B5EF4-FFF2-40B4-BE49-F238E27FC236}">
                    <a16:creationId xmlns:a16="http://schemas.microsoft.com/office/drawing/2014/main" id="{4F3432A9-C1EE-9B4B-8728-119E68510570}"/>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9">
                <a:extLst>
                  <a:ext uri="{FF2B5EF4-FFF2-40B4-BE49-F238E27FC236}">
                    <a16:creationId xmlns:a16="http://schemas.microsoft.com/office/drawing/2014/main" id="{2209A4A1-F519-BB40-8CCF-8465E765FDB4}"/>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10">
                <a:extLst>
                  <a:ext uri="{FF2B5EF4-FFF2-40B4-BE49-F238E27FC236}">
                    <a16:creationId xmlns:a16="http://schemas.microsoft.com/office/drawing/2014/main" id="{CD7CA84A-0076-2D43-B82F-A16D151ED48B}"/>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11">
                <a:extLst>
                  <a:ext uri="{FF2B5EF4-FFF2-40B4-BE49-F238E27FC236}">
                    <a16:creationId xmlns:a16="http://schemas.microsoft.com/office/drawing/2014/main" id="{5E1E1EB8-60C9-054E-825A-C11FD42FF870}"/>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5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3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3"/>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5"/>
                    </a:cubicBezTo>
                    <a:cubicBezTo>
                      <a:pt x="402" y="59"/>
                      <a:pt x="398" y="75"/>
                      <a:pt x="398" y="94"/>
                    </a:cubicBezTo>
                    <a:cubicBezTo>
                      <a:pt x="398" y="124"/>
                      <a:pt x="406" y="147"/>
                      <a:pt x="420" y="163"/>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2"/>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9"/>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5"/>
                    </a:cubicBezTo>
                    <a:cubicBezTo>
                      <a:pt x="923" y="59"/>
                      <a:pt x="920" y="75"/>
                      <a:pt x="920" y="94"/>
                    </a:cubicBezTo>
                    <a:cubicBezTo>
                      <a:pt x="920" y="124"/>
                      <a:pt x="927" y="147"/>
                      <a:pt x="942" y="163"/>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2"/>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12">
                <a:extLst>
                  <a:ext uri="{FF2B5EF4-FFF2-40B4-BE49-F238E27FC236}">
                    <a16:creationId xmlns:a16="http://schemas.microsoft.com/office/drawing/2014/main" id="{EDACF59E-C77D-F64B-81A8-E5A134F298EA}"/>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13">
                <a:extLst>
                  <a:ext uri="{FF2B5EF4-FFF2-40B4-BE49-F238E27FC236}">
                    <a16:creationId xmlns:a16="http://schemas.microsoft.com/office/drawing/2014/main" id="{23097EAB-F255-ED48-A4C4-675CF432592E}"/>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3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8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2"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3"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89"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8"/>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5"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3"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15">
                <a:extLst>
                  <a:ext uri="{FF2B5EF4-FFF2-40B4-BE49-F238E27FC236}">
                    <a16:creationId xmlns:a16="http://schemas.microsoft.com/office/drawing/2014/main" id="{27B38BCC-E828-C245-95F4-964984C2C0F8}"/>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6">
                <a:extLst>
                  <a:ext uri="{FF2B5EF4-FFF2-40B4-BE49-F238E27FC236}">
                    <a16:creationId xmlns:a16="http://schemas.microsoft.com/office/drawing/2014/main" id="{8ECA8627-EF63-A743-BF37-66E99708A98B}"/>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17">
                <a:extLst>
                  <a:ext uri="{FF2B5EF4-FFF2-40B4-BE49-F238E27FC236}">
                    <a16:creationId xmlns:a16="http://schemas.microsoft.com/office/drawing/2014/main" id="{6E43615A-53FE-7A43-8082-7E6DD91027F2}"/>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8">
                <a:extLst>
                  <a:ext uri="{FF2B5EF4-FFF2-40B4-BE49-F238E27FC236}">
                    <a16:creationId xmlns:a16="http://schemas.microsoft.com/office/drawing/2014/main" id="{32B234A1-F445-CD4B-92B1-50DCECD4C3DB}"/>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19">
                <a:extLst>
                  <a:ext uri="{FF2B5EF4-FFF2-40B4-BE49-F238E27FC236}">
                    <a16:creationId xmlns:a16="http://schemas.microsoft.com/office/drawing/2014/main" id="{B2849C8F-AC81-5B4B-B675-326055ED8D15}"/>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20">
                <a:extLst>
                  <a:ext uri="{FF2B5EF4-FFF2-40B4-BE49-F238E27FC236}">
                    <a16:creationId xmlns:a16="http://schemas.microsoft.com/office/drawing/2014/main" id="{BA73C5C8-F07F-434B-8E5A-D93E21178379}"/>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21">
                <a:extLst>
                  <a:ext uri="{FF2B5EF4-FFF2-40B4-BE49-F238E27FC236}">
                    <a16:creationId xmlns:a16="http://schemas.microsoft.com/office/drawing/2014/main" id="{A9E453BD-43B1-9649-99A0-50AD9A7229BB}"/>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4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2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2"/>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4"/>
                    </a:cubicBezTo>
                    <a:cubicBezTo>
                      <a:pt x="402" y="59"/>
                      <a:pt x="398" y="75"/>
                      <a:pt x="398" y="94"/>
                    </a:cubicBezTo>
                    <a:cubicBezTo>
                      <a:pt x="398" y="124"/>
                      <a:pt x="406" y="147"/>
                      <a:pt x="420" y="162"/>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1"/>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8"/>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4"/>
                    </a:cubicBezTo>
                    <a:cubicBezTo>
                      <a:pt x="923" y="59"/>
                      <a:pt x="920" y="75"/>
                      <a:pt x="920" y="94"/>
                    </a:cubicBezTo>
                    <a:cubicBezTo>
                      <a:pt x="920" y="124"/>
                      <a:pt x="927" y="147"/>
                      <a:pt x="942" y="162"/>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1"/>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22">
                <a:extLst>
                  <a:ext uri="{FF2B5EF4-FFF2-40B4-BE49-F238E27FC236}">
                    <a16:creationId xmlns:a16="http://schemas.microsoft.com/office/drawing/2014/main" id="{EC2009B5-39DA-484B-A189-224B5466308E}"/>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23">
                <a:extLst>
                  <a:ext uri="{FF2B5EF4-FFF2-40B4-BE49-F238E27FC236}">
                    <a16:creationId xmlns:a16="http://schemas.microsoft.com/office/drawing/2014/main" id="{46C2656D-4A01-6A4B-B880-6987D2362651}"/>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4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7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1"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4"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90"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7"/>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6"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4"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30" name="Gruppieren 29">
            <a:extLst>
              <a:ext uri="{FF2B5EF4-FFF2-40B4-BE49-F238E27FC236}">
                <a16:creationId xmlns:a16="http://schemas.microsoft.com/office/drawing/2014/main" id="{D4D487CB-E6B0-B24F-853C-73DA5ED71CA1}"/>
              </a:ext>
            </a:extLst>
          </p:cNvPr>
          <p:cNvGrpSpPr/>
          <p:nvPr userDrawn="1"/>
        </p:nvGrpSpPr>
        <p:grpSpPr>
          <a:xfrm>
            <a:off x="7966842" y="5460918"/>
            <a:ext cx="4229101" cy="1397335"/>
            <a:chOff x="7966842" y="5489793"/>
            <a:chExt cx="4229101" cy="1397335"/>
          </a:xfrm>
        </p:grpSpPr>
        <p:sp>
          <p:nvSpPr>
            <p:cNvPr id="31" name="Freeform 24">
              <a:extLst>
                <a:ext uri="{FF2B5EF4-FFF2-40B4-BE49-F238E27FC236}">
                  <a16:creationId xmlns:a16="http://schemas.microsoft.com/office/drawing/2014/main" id="{5EBF917F-BD72-3746-A367-FC62C6DBF315}"/>
                </a:ext>
              </a:extLst>
            </p:cNvPr>
            <p:cNvSpPr>
              <a:spLocks/>
            </p:cNvSpPr>
            <p:nvPr userDrawn="1"/>
          </p:nvSpPr>
          <p:spPr bwMode="auto">
            <a:xfrm>
              <a:off x="7966842" y="5489793"/>
              <a:ext cx="4229101" cy="1397335"/>
            </a:xfrm>
            <a:custGeom>
              <a:avLst/>
              <a:gdLst>
                <a:gd name="T0" fmla="*/ 4441 w 4441"/>
                <a:gd name="T1" fmla="*/ 0 h 1465"/>
                <a:gd name="T2" fmla="*/ 4441 w 4441"/>
                <a:gd name="T3" fmla="*/ 0 h 1465"/>
                <a:gd name="T4" fmla="*/ 258 w 4441"/>
                <a:gd name="T5" fmla="*/ 391 h 1465"/>
                <a:gd name="T6" fmla="*/ 0 w 4441"/>
                <a:gd name="T7" fmla="*/ 708 h 1465"/>
                <a:gd name="T8" fmla="*/ 0 w 4441"/>
                <a:gd name="T9" fmla="*/ 1465 h 1465"/>
                <a:gd name="T10" fmla="*/ 4441 w 4441"/>
                <a:gd name="T11" fmla="*/ 1465 h 1465"/>
                <a:gd name="T12" fmla="*/ 4441 w 4441"/>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4441" h="1465">
                  <a:moveTo>
                    <a:pt x="4441" y="0"/>
                  </a:moveTo>
                  <a:lnTo>
                    <a:pt x="4441" y="0"/>
                  </a:lnTo>
                  <a:cubicBezTo>
                    <a:pt x="2897" y="0"/>
                    <a:pt x="1461" y="144"/>
                    <a:pt x="258" y="391"/>
                  </a:cubicBezTo>
                  <a:cubicBezTo>
                    <a:pt x="108" y="422"/>
                    <a:pt x="0" y="555"/>
                    <a:pt x="0" y="708"/>
                  </a:cubicBezTo>
                  <a:lnTo>
                    <a:pt x="0" y="1465"/>
                  </a:lnTo>
                  <a:lnTo>
                    <a:pt x="4441" y="1465"/>
                  </a:lnTo>
                  <a:lnTo>
                    <a:pt x="444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Textfeld 31">
              <a:extLst>
                <a:ext uri="{FF2B5EF4-FFF2-40B4-BE49-F238E27FC236}">
                  <a16:creationId xmlns:a16="http://schemas.microsoft.com/office/drawing/2014/main" id="{ECBA9393-6272-6D4D-8ECB-B62D9C66FD3B}"/>
                </a:ext>
              </a:extLst>
            </p:cNvPr>
            <p:cNvSpPr txBox="1"/>
            <p:nvPr userDrawn="1"/>
          </p:nvSpPr>
          <p:spPr>
            <a:xfrm>
              <a:off x="8262519" y="6088432"/>
              <a:ext cx="3162719" cy="200055"/>
            </a:xfrm>
            <a:prstGeom prst="rect">
              <a:avLst/>
            </a:prstGeom>
            <a:noFill/>
          </p:spPr>
          <p:txBody>
            <a:bodyPr wrap="square" lIns="0" tIns="0" rIns="0" bIns="0" rtlCol="0">
              <a:spAutoFit/>
            </a:bodyPr>
            <a:lstStyle/>
            <a:p>
              <a:pPr algn="r"/>
              <a:r>
                <a:rPr lang="de-DE" sz="1300" b="1" dirty="0" err="1">
                  <a:solidFill>
                    <a:schemeClr val="tx1"/>
                  </a:solidFill>
                </a:rPr>
                <a:t>hs-mittweida.de</a:t>
              </a:r>
              <a:endParaRPr lang="de-DE" sz="1300" b="1" dirty="0">
                <a:solidFill>
                  <a:schemeClr val="tx1"/>
                </a:solidFill>
              </a:endParaRPr>
            </a:p>
          </p:txBody>
        </p:sp>
      </p:grpSp>
      <p:sp>
        <p:nvSpPr>
          <p:cNvPr id="34" name="Textplatzhalter 2">
            <a:extLst>
              <a:ext uri="{FF2B5EF4-FFF2-40B4-BE49-F238E27FC236}">
                <a16:creationId xmlns:a16="http://schemas.microsoft.com/office/drawing/2014/main" id="{46A22CA0-A1F8-A14D-BDF3-186809A292D7}"/>
              </a:ext>
            </a:extLst>
          </p:cNvPr>
          <p:cNvSpPr>
            <a:spLocks noGrp="1"/>
          </p:cNvSpPr>
          <p:nvPr>
            <p:ph type="body" sz="quarter" idx="12" hasCustomPrompt="1"/>
          </p:nvPr>
        </p:nvSpPr>
        <p:spPr>
          <a:xfrm>
            <a:off x="766764" y="181363"/>
            <a:ext cx="6480000" cy="1454218"/>
          </a:xfrm>
        </p:spPr>
        <p:txBody>
          <a:bodyPr anchor="b" anchorCtr="0">
            <a:normAutofit/>
          </a:bodyPr>
          <a:lstStyle>
            <a:lvl1pPr>
              <a:defRPr sz="6000" b="1">
                <a:solidFill>
                  <a:schemeClr val="bg1"/>
                </a:solidFill>
              </a:defRPr>
            </a:lvl1pPr>
          </a:lstStyle>
          <a:p>
            <a:pPr lvl="0"/>
            <a:r>
              <a:rPr lang="de-DE" dirty="0"/>
              <a:t>Vielen Dank</a:t>
            </a:r>
          </a:p>
        </p:txBody>
      </p:sp>
      <p:sp>
        <p:nvSpPr>
          <p:cNvPr id="35" name="Inhaltsplatzhalter 2">
            <a:extLst>
              <a:ext uri="{FF2B5EF4-FFF2-40B4-BE49-F238E27FC236}">
                <a16:creationId xmlns:a16="http://schemas.microsoft.com/office/drawing/2014/main" id="{03FD447E-F5CF-8D4B-8DF9-CAB93603B3DF}"/>
              </a:ext>
            </a:extLst>
          </p:cNvPr>
          <p:cNvSpPr>
            <a:spLocks noGrp="1"/>
          </p:cNvSpPr>
          <p:nvPr>
            <p:ph idx="13" hasCustomPrompt="1"/>
          </p:nvPr>
        </p:nvSpPr>
        <p:spPr>
          <a:xfrm>
            <a:off x="766764" y="1775539"/>
            <a:ext cx="6480000" cy="4484074"/>
          </a:xfrm>
        </p:spPr>
        <p:txBody>
          <a:bodyPr bIns="0" anchor="b" anchorCtr="0">
            <a:normAutofit/>
          </a:bodyPr>
          <a:lstStyle>
            <a:lvl1pPr marL="0" indent="0">
              <a:lnSpc>
                <a:spcPct val="120000"/>
              </a:lnSpc>
              <a:spcBef>
                <a:spcPts val="0"/>
              </a:spcBef>
              <a:buFont typeface="Arial" panose="020B0604020202020204" pitchFamily="34" charset="0"/>
              <a:buNone/>
              <a:defRPr sz="1400">
                <a:solidFill>
                  <a:schemeClr val="bg1"/>
                </a:solidFill>
              </a:defRPr>
            </a:lvl1pPr>
            <a:lvl2pPr>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vl6pPr>
              <a:defRPr/>
            </a:lvl6pPr>
          </a:lstStyle>
          <a:p>
            <a:pPr lvl="0"/>
            <a:r>
              <a:rPr lang="de-DE" altLang="de-DE" dirty="0"/>
              <a:t>Textmasterformate bearbeiten</a:t>
            </a:r>
          </a:p>
        </p:txBody>
      </p:sp>
    </p:spTree>
    <p:extLst>
      <p:ext uri="{BB962C8B-B14F-4D97-AF65-F5344CB8AC3E}">
        <p14:creationId xmlns:p14="http://schemas.microsoft.com/office/powerpoint/2010/main" val="1694344616"/>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2">
    <p:spTree>
      <p:nvGrpSpPr>
        <p:cNvPr id="1" name=""/>
        <p:cNvGrpSpPr/>
        <p:nvPr/>
      </p:nvGrpSpPr>
      <p:grpSpPr>
        <a:xfrm>
          <a:off x="0" y="0"/>
          <a:ext cx="0" cy="0"/>
          <a:chOff x="0" y="0"/>
          <a:chExt cx="0" cy="0"/>
        </a:xfrm>
      </p:grpSpPr>
      <p:sp>
        <p:nvSpPr>
          <p:cNvPr id="58" name="Rechteck 57">
            <a:extLst>
              <a:ext uri="{FF2B5EF4-FFF2-40B4-BE49-F238E27FC236}">
                <a16:creationId xmlns:a16="http://schemas.microsoft.com/office/drawing/2014/main" id="{AC36BE14-BA13-EF47-A44C-AE9AECAED077}"/>
              </a:ext>
            </a:extLst>
          </p:cNvPr>
          <p:cNvSpPr/>
          <p:nvPr userDrawn="1"/>
        </p:nvSpPr>
        <p:spPr>
          <a:xfrm>
            <a:off x="-1" y="0"/>
            <a:ext cx="12195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61" name="Rechteck 60">
            <a:extLst>
              <a:ext uri="{FF2B5EF4-FFF2-40B4-BE49-F238E27FC236}">
                <a16:creationId xmlns:a16="http://schemas.microsoft.com/office/drawing/2014/main" id="{C10F555E-0337-2840-8EE6-EE598121B8DE}"/>
              </a:ext>
            </a:extLst>
          </p:cNvPr>
          <p:cNvSpPr/>
          <p:nvPr userDrawn="1"/>
        </p:nvSpPr>
        <p:spPr>
          <a:xfrm>
            <a:off x="-1" y="1376363"/>
            <a:ext cx="12202392" cy="47164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a:extLst>
              <a:ext uri="{FF2B5EF4-FFF2-40B4-BE49-F238E27FC236}">
                <a16:creationId xmlns:a16="http://schemas.microsoft.com/office/drawing/2014/main" id="{56AAA5AF-7741-A84A-92D1-805D5F2CBB47}"/>
              </a:ext>
            </a:extLst>
          </p:cNvPr>
          <p:cNvSpPr>
            <a:spLocks noGrp="1"/>
          </p:cNvSpPr>
          <p:nvPr>
            <p:ph type="subTitle" idx="1" hasCustomPrompt="1"/>
          </p:nvPr>
        </p:nvSpPr>
        <p:spPr>
          <a:xfrm>
            <a:off x="771525" y="5050888"/>
            <a:ext cx="10656000" cy="307777"/>
          </a:xfrm>
        </p:spPr>
        <p:txBody>
          <a:bodyPr lIns="0" rIns="0" bIns="0" anchor="t">
            <a:normAutofit/>
          </a:bodyPr>
          <a:lstStyle>
            <a:lvl1pPr marL="0" indent="0" algn="l">
              <a:buNone/>
              <a:defRPr sz="20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Autor, Akad. Grad max. einzeilig</a:t>
            </a:r>
          </a:p>
        </p:txBody>
      </p:sp>
      <p:grpSp>
        <p:nvGrpSpPr>
          <p:cNvPr id="36" name="Gruppieren 35">
            <a:extLst>
              <a:ext uri="{FF2B5EF4-FFF2-40B4-BE49-F238E27FC236}">
                <a16:creationId xmlns:a16="http://schemas.microsoft.com/office/drawing/2014/main" id="{16DC5486-0A5F-FF45-B549-3BFB9701C2E3}"/>
              </a:ext>
            </a:extLst>
          </p:cNvPr>
          <p:cNvGrpSpPr/>
          <p:nvPr userDrawn="1"/>
        </p:nvGrpSpPr>
        <p:grpSpPr>
          <a:xfrm>
            <a:off x="7966841" y="-3612"/>
            <a:ext cx="4229102" cy="2193693"/>
            <a:chOff x="5500688" y="4843463"/>
            <a:chExt cx="2714625" cy="1408113"/>
          </a:xfrm>
        </p:grpSpPr>
        <p:sp>
          <p:nvSpPr>
            <p:cNvPr id="37" name="Freeform 14">
              <a:extLst>
                <a:ext uri="{FF2B5EF4-FFF2-40B4-BE49-F238E27FC236}">
                  <a16:creationId xmlns:a16="http://schemas.microsoft.com/office/drawing/2014/main" id="{5EB37140-FD75-E040-9225-680598642A2B}"/>
                </a:ext>
              </a:extLst>
            </p:cNvPr>
            <p:cNvSpPr>
              <a:spLocks/>
            </p:cNvSpPr>
            <p:nvPr/>
          </p:nvSpPr>
          <p:spPr bwMode="auto">
            <a:xfrm>
              <a:off x="5500688" y="4843463"/>
              <a:ext cx="2714625" cy="1408113"/>
            </a:xfrm>
            <a:custGeom>
              <a:avLst/>
              <a:gdLst>
                <a:gd name="T0" fmla="*/ 0 w 4441"/>
                <a:gd name="T1" fmla="*/ 0 h 2301"/>
                <a:gd name="T2" fmla="*/ 0 w 4441"/>
                <a:gd name="T3" fmla="*/ 0 h 2301"/>
                <a:gd name="T4" fmla="*/ 0 w 4441"/>
                <a:gd name="T5" fmla="*/ 1945 h 2301"/>
                <a:gd name="T6" fmla="*/ 385 w 4441"/>
                <a:gd name="T7" fmla="*/ 2262 h 2301"/>
                <a:gd name="T8" fmla="*/ 4441 w 4441"/>
                <a:gd name="T9" fmla="*/ 1896 h 2301"/>
                <a:gd name="T10" fmla="*/ 4441 w 4441"/>
                <a:gd name="T11" fmla="*/ 0 h 2301"/>
                <a:gd name="T12" fmla="*/ 0 w 4441"/>
                <a:gd name="T13" fmla="*/ 0 h 2301"/>
              </a:gdLst>
              <a:ahLst/>
              <a:cxnLst>
                <a:cxn ang="0">
                  <a:pos x="T0" y="T1"/>
                </a:cxn>
                <a:cxn ang="0">
                  <a:pos x="T2" y="T3"/>
                </a:cxn>
                <a:cxn ang="0">
                  <a:pos x="T4" y="T5"/>
                </a:cxn>
                <a:cxn ang="0">
                  <a:pos x="T6" y="T7"/>
                </a:cxn>
                <a:cxn ang="0">
                  <a:pos x="T8" y="T9"/>
                </a:cxn>
                <a:cxn ang="0">
                  <a:pos x="T10" y="T11"/>
                </a:cxn>
                <a:cxn ang="0">
                  <a:pos x="T12" y="T13"/>
                </a:cxn>
              </a:cxnLst>
              <a:rect l="0" t="0" r="r" b="b"/>
              <a:pathLst>
                <a:path w="4441" h="2301">
                  <a:moveTo>
                    <a:pt x="0" y="0"/>
                  </a:moveTo>
                  <a:lnTo>
                    <a:pt x="0" y="0"/>
                  </a:lnTo>
                  <a:lnTo>
                    <a:pt x="0" y="1945"/>
                  </a:lnTo>
                  <a:cubicBezTo>
                    <a:pt x="0" y="2148"/>
                    <a:pt x="186" y="2301"/>
                    <a:pt x="385" y="2262"/>
                  </a:cubicBezTo>
                  <a:cubicBezTo>
                    <a:pt x="1561" y="2030"/>
                    <a:pt x="2951" y="1896"/>
                    <a:pt x="4441" y="1896"/>
                  </a:cubicBezTo>
                  <a:lnTo>
                    <a:pt x="4441" y="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38" name="Gruppieren 37">
              <a:extLst>
                <a:ext uri="{FF2B5EF4-FFF2-40B4-BE49-F238E27FC236}">
                  <a16:creationId xmlns:a16="http://schemas.microsoft.com/office/drawing/2014/main" id="{950AD8D9-1209-F241-9337-85091A404491}"/>
                </a:ext>
              </a:extLst>
            </p:cNvPr>
            <p:cNvGrpSpPr/>
            <p:nvPr/>
          </p:nvGrpSpPr>
          <p:grpSpPr>
            <a:xfrm>
              <a:off x="5992813" y="5191125"/>
              <a:ext cx="1731963" cy="549275"/>
              <a:chOff x="5992813" y="5191125"/>
              <a:chExt cx="1731963" cy="549275"/>
            </a:xfrm>
          </p:grpSpPr>
          <p:sp>
            <p:nvSpPr>
              <p:cNvPr id="39" name="Freeform 5">
                <a:extLst>
                  <a:ext uri="{FF2B5EF4-FFF2-40B4-BE49-F238E27FC236}">
                    <a16:creationId xmlns:a16="http://schemas.microsoft.com/office/drawing/2014/main" id="{AB09EF77-5FA9-3D4A-9119-7E070096D95E}"/>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6">
                <a:extLst>
                  <a:ext uri="{FF2B5EF4-FFF2-40B4-BE49-F238E27FC236}">
                    <a16:creationId xmlns:a16="http://schemas.microsoft.com/office/drawing/2014/main" id="{DDE4508A-ADD1-974D-8FE8-5D2339FB216D}"/>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7">
                <a:extLst>
                  <a:ext uri="{FF2B5EF4-FFF2-40B4-BE49-F238E27FC236}">
                    <a16:creationId xmlns:a16="http://schemas.microsoft.com/office/drawing/2014/main" id="{C9FB5ABE-B48B-994A-A81D-6D2EAC6FF775}"/>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8">
                <a:extLst>
                  <a:ext uri="{FF2B5EF4-FFF2-40B4-BE49-F238E27FC236}">
                    <a16:creationId xmlns:a16="http://schemas.microsoft.com/office/drawing/2014/main" id="{4F3432A9-C1EE-9B4B-8728-119E68510570}"/>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9">
                <a:extLst>
                  <a:ext uri="{FF2B5EF4-FFF2-40B4-BE49-F238E27FC236}">
                    <a16:creationId xmlns:a16="http://schemas.microsoft.com/office/drawing/2014/main" id="{2209A4A1-F519-BB40-8CCF-8465E765FDB4}"/>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10">
                <a:extLst>
                  <a:ext uri="{FF2B5EF4-FFF2-40B4-BE49-F238E27FC236}">
                    <a16:creationId xmlns:a16="http://schemas.microsoft.com/office/drawing/2014/main" id="{CD7CA84A-0076-2D43-B82F-A16D151ED48B}"/>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11">
                <a:extLst>
                  <a:ext uri="{FF2B5EF4-FFF2-40B4-BE49-F238E27FC236}">
                    <a16:creationId xmlns:a16="http://schemas.microsoft.com/office/drawing/2014/main" id="{5E1E1EB8-60C9-054E-825A-C11FD42FF870}"/>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5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3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3"/>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5"/>
                    </a:cubicBezTo>
                    <a:cubicBezTo>
                      <a:pt x="402" y="59"/>
                      <a:pt x="398" y="75"/>
                      <a:pt x="398" y="94"/>
                    </a:cubicBezTo>
                    <a:cubicBezTo>
                      <a:pt x="398" y="124"/>
                      <a:pt x="406" y="147"/>
                      <a:pt x="420" y="163"/>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2"/>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9"/>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5"/>
                    </a:cubicBezTo>
                    <a:cubicBezTo>
                      <a:pt x="923" y="59"/>
                      <a:pt x="920" y="75"/>
                      <a:pt x="920" y="94"/>
                    </a:cubicBezTo>
                    <a:cubicBezTo>
                      <a:pt x="920" y="124"/>
                      <a:pt x="927" y="147"/>
                      <a:pt x="942" y="163"/>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2"/>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12">
                <a:extLst>
                  <a:ext uri="{FF2B5EF4-FFF2-40B4-BE49-F238E27FC236}">
                    <a16:creationId xmlns:a16="http://schemas.microsoft.com/office/drawing/2014/main" id="{EDACF59E-C77D-F64B-81A8-E5A134F298EA}"/>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13">
                <a:extLst>
                  <a:ext uri="{FF2B5EF4-FFF2-40B4-BE49-F238E27FC236}">
                    <a16:creationId xmlns:a16="http://schemas.microsoft.com/office/drawing/2014/main" id="{23097EAB-F255-ED48-A4C4-675CF432592E}"/>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3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8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2"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3"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89"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8"/>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5"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3"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15">
                <a:extLst>
                  <a:ext uri="{FF2B5EF4-FFF2-40B4-BE49-F238E27FC236}">
                    <a16:creationId xmlns:a16="http://schemas.microsoft.com/office/drawing/2014/main" id="{27B38BCC-E828-C245-95F4-964984C2C0F8}"/>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6">
                <a:extLst>
                  <a:ext uri="{FF2B5EF4-FFF2-40B4-BE49-F238E27FC236}">
                    <a16:creationId xmlns:a16="http://schemas.microsoft.com/office/drawing/2014/main" id="{8ECA8627-EF63-A743-BF37-66E99708A98B}"/>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17">
                <a:extLst>
                  <a:ext uri="{FF2B5EF4-FFF2-40B4-BE49-F238E27FC236}">
                    <a16:creationId xmlns:a16="http://schemas.microsoft.com/office/drawing/2014/main" id="{6E43615A-53FE-7A43-8082-7E6DD91027F2}"/>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8">
                <a:extLst>
                  <a:ext uri="{FF2B5EF4-FFF2-40B4-BE49-F238E27FC236}">
                    <a16:creationId xmlns:a16="http://schemas.microsoft.com/office/drawing/2014/main" id="{32B234A1-F445-CD4B-92B1-50DCECD4C3DB}"/>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19">
                <a:extLst>
                  <a:ext uri="{FF2B5EF4-FFF2-40B4-BE49-F238E27FC236}">
                    <a16:creationId xmlns:a16="http://schemas.microsoft.com/office/drawing/2014/main" id="{B2849C8F-AC81-5B4B-B675-326055ED8D15}"/>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20">
                <a:extLst>
                  <a:ext uri="{FF2B5EF4-FFF2-40B4-BE49-F238E27FC236}">
                    <a16:creationId xmlns:a16="http://schemas.microsoft.com/office/drawing/2014/main" id="{BA73C5C8-F07F-434B-8E5A-D93E21178379}"/>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21">
                <a:extLst>
                  <a:ext uri="{FF2B5EF4-FFF2-40B4-BE49-F238E27FC236}">
                    <a16:creationId xmlns:a16="http://schemas.microsoft.com/office/drawing/2014/main" id="{A9E453BD-43B1-9649-99A0-50AD9A7229BB}"/>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4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2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2"/>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4"/>
                    </a:cubicBezTo>
                    <a:cubicBezTo>
                      <a:pt x="402" y="59"/>
                      <a:pt x="398" y="75"/>
                      <a:pt x="398" y="94"/>
                    </a:cubicBezTo>
                    <a:cubicBezTo>
                      <a:pt x="398" y="124"/>
                      <a:pt x="406" y="147"/>
                      <a:pt x="420" y="162"/>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1"/>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8"/>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4"/>
                    </a:cubicBezTo>
                    <a:cubicBezTo>
                      <a:pt x="923" y="59"/>
                      <a:pt x="920" y="75"/>
                      <a:pt x="920" y="94"/>
                    </a:cubicBezTo>
                    <a:cubicBezTo>
                      <a:pt x="920" y="124"/>
                      <a:pt x="927" y="147"/>
                      <a:pt x="942" y="162"/>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1"/>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22">
                <a:extLst>
                  <a:ext uri="{FF2B5EF4-FFF2-40B4-BE49-F238E27FC236}">
                    <a16:creationId xmlns:a16="http://schemas.microsoft.com/office/drawing/2014/main" id="{EC2009B5-39DA-484B-A189-224B5466308E}"/>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23">
                <a:extLst>
                  <a:ext uri="{FF2B5EF4-FFF2-40B4-BE49-F238E27FC236}">
                    <a16:creationId xmlns:a16="http://schemas.microsoft.com/office/drawing/2014/main" id="{46C2656D-4A01-6A4B-B880-6987D2362651}"/>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4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7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1"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4"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90"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7"/>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6"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4"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64" name="Textplatzhalter 63">
            <a:extLst>
              <a:ext uri="{FF2B5EF4-FFF2-40B4-BE49-F238E27FC236}">
                <a16:creationId xmlns:a16="http://schemas.microsoft.com/office/drawing/2014/main" id="{997C1732-FEA2-D24E-9033-C427C8EE91B5}"/>
              </a:ext>
            </a:extLst>
          </p:cNvPr>
          <p:cNvSpPr>
            <a:spLocks noGrp="1"/>
          </p:cNvSpPr>
          <p:nvPr>
            <p:ph type="body" sz="quarter" idx="11" hasCustomPrompt="1"/>
          </p:nvPr>
        </p:nvSpPr>
        <p:spPr>
          <a:xfrm>
            <a:off x="771525" y="4374269"/>
            <a:ext cx="10656000" cy="491140"/>
          </a:xfrm>
        </p:spPr>
        <p:txBody>
          <a:bodyPr lIns="0" rIns="0" bIns="0">
            <a:normAutofit/>
          </a:bodyPr>
          <a:lstStyle>
            <a:lvl1pPr marL="0" indent="0">
              <a:buNone/>
              <a:defRPr sz="3200" b="1">
                <a:solidFill>
                  <a:schemeClr val="tx1"/>
                </a:solidFill>
              </a:defRPr>
            </a:lvl1pPr>
          </a:lstStyle>
          <a:p>
            <a:r>
              <a:rPr lang="de-DE" dirty="0"/>
              <a:t>Optionale </a:t>
            </a:r>
            <a:r>
              <a:rPr lang="de-DE" dirty="0" err="1"/>
              <a:t>Subline</a:t>
            </a:r>
            <a:r>
              <a:rPr lang="de-DE" dirty="0"/>
              <a:t> max. einzeilig</a:t>
            </a:r>
          </a:p>
        </p:txBody>
      </p:sp>
      <p:grpSp>
        <p:nvGrpSpPr>
          <p:cNvPr id="59" name="Gruppieren 58">
            <a:extLst>
              <a:ext uri="{FF2B5EF4-FFF2-40B4-BE49-F238E27FC236}">
                <a16:creationId xmlns:a16="http://schemas.microsoft.com/office/drawing/2014/main" id="{42721B54-72EC-2E4A-8F72-7BC6802F3896}"/>
              </a:ext>
            </a:extLst>
          </p:cNvPr>
          <p:cNvGrpSpPr/>
          <p:nvPr userDrawn="1"/>
        </p:nvGrpSpPr>
        <p:grpSpPr>
          <a:xfrm>
            <a:off x="7966842" y="5460918"/>
            <a:ext cx="4229101" cy="1397335"/>
            <a:chOff x="7966842" y="5489793"/>
            <a:chExt cx="4229101" cy="1397335"/>
          </a:xfrm>
        </p:grpSpPr>
        <p:sp>
          <p:nvSpPr>
            <p:cNvPr id="60" name="Freeform 24">
              <a:extLst>
                <a:ext uri="{FF2B5EF4-FFF2-40B4-BE49-F238E27FC236}">
                  <a16:creationId xmlns:a16="http://schemas.microsoft.com/office/drawing/2014/main" id="{B034FA29-B223-6841-B039-510A2E545159}"/>
                </a:ext>
              </a:extLst>
            </p:cNvPr>
            <p:cNvSpPr>
              <a:spLocks/>
            </p:cNvSpPr>
            <p:nvPr userDrawn="1"/>
          </p:nvSpPr>
          <p:spPr bwMode="auto">
            <a:xfrm>
              <a:off x="7966842" y="5489793"/>
              <a:ext cx="4229101" cy="1397335"/>
            </a:xfrm>
            <a:custGeom>
              <a:avLst/>
              <a:gdLst>
                <a:gd name="T0" fmla="*/ 4441 w 4441"/>
                <a:gd name="T1" fmla="*/ 0 h 1465"/>
                <a:gd name="T2" fmla="*/ 4441 w 4441"/>
                <a:gd name="T3" fmla="*/ 0 h 1465"/>
                <a:gd name="T4" fmla="*/ 258 w 4441"/>
                <a:gd name="T5" fmla="*/ 391 h 1465"/>
                <a:gd name="T6" fmla="*/ 0 w 4441"/>
                <a:gd name="T7" fmla="*/ 708 h 1465"/>
                <a:gd name="T8" fmla="*/ 0 w 4441"/>
                <a:gd name="T9" fmla="*/ 1465 h 1465"/>
                <a:gd name="T10" fmla="*/ 4441 w 4441"/>
                <a:gd name="T11" fmla="*/ 1465 h 1465"/>
                <a:gd name="T12" fmla="*/ 4441 w 4441"/>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4441" h="1465">
                  <a:moveTo>
                    <a:pt x="4441" y="0"/>
                  </a:moveTo>
                  <a:lnTo>
                    <a:pt x="4441" y="0"/>
                  </a:lnTo>
                  <a:cubicBezTo>
                    <a:pt x="2897" y="0"/>
                    <a:pt x="1461" y="144"/>
                    <a:pt x="258" y="391"/>
                  </a:cubicBezTo>
                  <a:cubicBezTo>
                    <a:pt x="108" y="422"/>
                    <a:pt x="0" y="555"/>
                    <a:pt x="0" y="708"/>
                  </a:cubicBezTo>
                  <a:lnTo>
                    <a:pt x="0" y="1465"/>
                  </a:lnTo>
                  <a:lnTo>
                    <a:pt x="4441" y="1465"/>
                  </a:lnTo>
                  <a:lnTo>
                    <a:pt x="44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Textfeld 61">
              <a:extLst>
                <a:ext uri="{FF2B5EF4-FFF2-40B4-BE49-F238E27FC236}">
                  <a16:creationId xmlns:a16="http://schemas.microsoft.com/office/drawing/2014/main" id="{7E757D0E-9F89-904A-8398-8EDE6049CB62}"/>
                </a:ext>
              </a:extLst>
            </p:cNvPr>
            <p:cNvSpPr txBox="1"/>
            <p:nvPr userDrawn="1"/>
          </p:nvSpPr>
          <p:spPr>
            <a:xfrm>
              <a:off x="8262519" y="6088432"/>
              <a:ext cx="3162719" cy="200055"/>
            </a:xfrm>
            <a:prstGeom prst="rect">
              <a:avLst/>
            </a:prstGeom>
            <a:noFill/>
          </p:spPr>
          <p:txBody>
            <a:bodyPr wrap="square" lIns="0" tIns="0" rIns="0" bIns="0" rtlCol="0">
              <a:spAutoFit/>
            </a:bodyPr>
            <a:lstStyle/>
            <a:p>
              <a:pPr algn="r"/>
              <a:r>
                <a:rPr lang="de-DE" sz="1300" b="1" dirty="0" err="1">
                  <a:solidFill>
                    <a:schemeClr val="bg1"/>
                  </a:solidFill>
                </a:rPr>
                <a:t>hs-mittweida.de</a:t>
              </a:r>
              <a:endParaRPr lang="de-DE" sz="1300" b="1" dirty="0">
                <a:solidFill>
                  <a:schemeClr val="bg1"/>
                </a:solidFill>
              </a:endParaRPr>
            </a:p>
          </p:txBody>
        </p:sp>
      </p:grpSp>
      <p:sp>
        <p:nvSpPr>
          <p:cNvPr id="65" name="Textplatzhalter 2">
            <a:extLst>
              <a:ext uri="{FF2B5EF4-FFF2-40B4-BE49-F238E27FC236}">
                <a16:creationId xmlns:a16="http://schemas.microsoft.com/office/drawing/2014/main" id="{A6E846C8-2825-E644-B92F-7D6C133BD349}"/>
              </a:ext>
            </a:extLst>
          </p:cNvPr>
          <p:cNvSpPr>
            <a:spLocks noGrp="1"/>
          </p:cNvSpPr>
          <p:nvPr>
            <p:ph type="body" sz="quarter" idx="12" hasCustomPrompt="1"/>
          </p:nvPr>
        </p:nvSpPr>
        <p:spPr>
          <a:xfrm>
            <a:off x="766763" y="2353594"/>
            <a:ext cx="10653712" cy="1968568"/>
          </a:xfrm>
        </p:spPr>
        <p:txBody>
          <a:bodyPr anchor="b" anchorCtr="0">
            <a:normAutofit/>
          </a:bodyPr>
          <a:lstStyle>
            <a:lvl1pPr>
              <a:defRPr sz="6000" b="1">
                <a:solidFill>
                  <a:schemeClr val="tx1"/>
                </a:solidFill>
              </a:defRPr>
            </a:lvl1pPr>
          </a:lstStyle>
          <a:p>
            <a:pPr lvl="0"/>
            <a:r>
              <a:rPr lang="de-DE" dirty="0"/>
              <a:t>Titel 2 Headline lang und doppelzeilig</a:t>
            </a:r>
          </a:p>
        </p:txBody>
      </p:sp>
    </p:spTree>
    <p:extLst>
      <p:ext uri="{BB962C8B-B14F-4D97-AF65-F5344CB8AC3E}">
        <p14:creationId xmlns:p14="http://schemas.microsoft.com/office/powerpoint/2010/main" val="247156720"/>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33D63C-45DB-144E-9085-1D88EEC21154}"/>
              </a:ext>
            </a:extLst>
          </p:cNvPr>
          <p:cNvSpPr/>
          <p:nvPr userDrawn="1"/>
        </p:nvSpPr>
        <p:spPr>
          <a:xfrm>
            <a:off x="0" y="0"/>
            <a:ext cx="4079876" cy="6200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a:extLst>
              <a:ext uri="{FF2B5EF4-FFF2-40B4-BE49-F238E27FC236}">
                <a16:creationId xmlns:a16="http://schemas.microsoft.com/office/drawing/2014/main" id="{9C3705A7-6A02-6440-8505-42813B285E4D}"/>
              </a:ext>
            </a:extLst>
          </p:cNvPr>
          <p:cNvSpPr>
            <a:spLocks noGrp="1"/>
          </p:cNvSpPr>
          <p:nvPr>
            <p:ph type="title" hasCustomPrompt="1"/>
          </p:nvPr>
        </p:nvSpPr>
        <p:spPr>
          <a:xfrm>
            <a:off x="766763" y="458998"/>
            <a:ext cx="3229503" cy="757130"/>
          </a:xfrm>
        </p:spPr>
        <p:txBody>
          <a:bodyPr anchor="t">
            <a:spAutoFit/>
          </a:bodyPr>
          <a:lstStyle>
            <a:lvl1pPr>
              <a:defRPr sz="4800">
                <a:solidFill>
                  <a:schemeClr val="bg1"/>
                </a:solidFill>
              </a:defRPr>
            </a:lvl1pPr>
          </a:lstStyle>
          <a:p>
            <a:r>
              <a:rPr lang="de-DE" dirty="0"/>
              <a:t>Agenda</a:t>
            </a:r>
          </a:p>
        </p:txBody>
      </p:sp>
      <p:sp>
        <p:nvSpPr>
          <p:cNvPr id="8" name="Inhaltsplatzhalter 2">
            <a:extLst>
              <a:ext uri="{FF2B5EF4-FFF2-40B4-BE49-F238E27FC236}">
                <a16:creationId xmlns:a16="http://schemas.microsoft.com/office/drawing/2014/main" id="{AE6D2FA4-15E9-2C49-A448-6B6F046733CE}"/>
              </a:ext>
            </a:extLst>
          </p:cNvPr>
          <p:cNvSpPr>
            <a:spLocks noGrp="1"/>
          </p:cNvSpPr>
          <p:nvPr>
            <p:ph idx="1" hasCustomPrompt="1"/>
          </p:nvPr>
        </p:nvSpPr>
        <p:spPr>
          <a:xfrm>
            <a:off x="4646065" y="578069"/>
            <a:ext cx="6779173" cy="5622706"/>
          </a:xfrm>
        </p:spPr>
        <p:txBody>
          <a:bodyPr/>
          <a:lstStyle>
            <a:lvl1pPr marL="457200" indent="-457200">
              <a:spcBef>
                <a:spcPts val="1000"/>
              </a:spcBef>
              <a:spcAft>
                <a:spcPts val="0"/>
              </a:spcAft>
              <a:buFont typeface="+mj-lt"/>
              <a:buAutoNum type="arabicPeriod"/>
              <a:defRPr sz="2400"/>
            </a:lvl1pPr>
            <a:lvl2pPr marL="457200" indent="-457200">
              <a:spcBef>
                <a:spcPts val="1000"/>
              </a:spcBef>
              <a:spcAft>
                <a:spcPts val="0"/>
              </a:spcAft>
              <a:buFont typeface="+mj-lt"/>
              <a:buAutoNum type="arabicPeriod"/>
              <a:defRPr sz="2400" b="0" i="0">
                <a:latin typeface="Open Sans" panose="020B0606030504020204" pitchFamily="34" charset="0"/>
                <a:ea typeface="Open Sans" panose="020B0606030504020204" pitchFamily="34" charset="0"/>
                <a:cs typeface="Open Sans" panose="020B0606030504020204" pitchFamily="34" charset="0"/>
              </a:defRPr>
            </a:lvl2pPr>
            <a:lvl3pPr marL="269875" indent="0">
              <a:spcBef>
                <a:spcPts val="1000"/>
              </a:spcBef>
              <a:spcAft>
                <a:spcPts val="0"/>
              </a:spcAft>
              <a:buFont typeface="+mj-lt"/>
              <a:buNone/>
              <a:defRPr/>
            </a:lvl3pPr>
            <a:lvl4pPr marL="449263" indent="0">
              <a:spcBef>
                <a:spcPts val="1000"/>
              </a:spcBef>
              <a:spcAft>
                <a:spcPts val="0"/>
              </a:spcAft>
              <a:buFont typeface="+mj-lt"/>
              <a:buNone/>
              <a:defRPr/>
            </a:lvl4pPr>
            <a:lvl5pPr marL="719137" indent="0">
              <a:spcBef>
                <a:spcPts val="1000"/>
              </a:spcBef>
              <a:spcAft>
                <a:spcPts val="0"/>
              </a:spcAft>
              <a:buFont typeface="+mj-lt"/>
              <a:buNone/>
              <a:defRPr/>
            </a:lvl5pPr>
            <a:lvl6pPr>
              <a:defRPr/>
            </a:lvl6pPr>
          </a:lstStyle>
          <a:p>
            <a:pPr lvl="0"/>
            <a:r>
              <a:rPr lang="de-DE" altLang="de-DE" dirty="0"/>
              <a:t>Gliederungspunkte ergänzen</a:t>
            </a:r>
          </a:p>
          <a:p>
            <a:pPr lvl="2"/>
            <a:r>
              <a:rPr lang="de-DE" altLang="de-DE" dirty="0"/>
              <a:t>Zweite Ebene</a:t>
            </a:r>
          </a:p>
          <a:p>
            <a:pPr lvl="3"/>
            <a:r>
              <a:rPr lang="de-DE" altLang="de-DE" dirty="0"/>
              <a:t>Dritte Ebene</a:t>
            </a:r>
          </a:p>
          <a:p>
            <a:pPr lvl="4"/>
            <a:r>
              <a:rPr lang="de-DE" altLang="de-DE" dirty="0"/>
              <a:t>Vierte Ebene</a:t>
            </a:r>
          </a:p>
        </p:txBody>
      </p:sp>
    </p:spTree>
    <p:extLst>
      <p:ext uri="{BB962C8B-B14F-4D97-AF65-F5344CB8AC3E}">
        <p14:creationId xmlns:p14="http://schemas.microsoft.com/office/powerpoint/2010/main" val="723480596"/>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Kapiteltrenner-1">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33D63C-45DB-144E-9085-1D88EEC2115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2">
            <a:extLst>
              <a:ext uri="{FF2B5EF4-FFF2-40B4-BE49-F238E27FC236}">
                <a16:creationId xmlns:a16="http://schemas.microsoft.com/office/drawing/2014/main" id="{7EB0A41D-B864-D243-BBD2-568F729A2E18}"/>
              </a:ext>
            </a:extLst>
          </p:cNvPr>
          <p:cNvSpPr>
            <a:spLocks noGrp="1"/>
          </p:cNvSpPr>
          <p:nvPr>
            <p:ph type="body" sz="quarter" idx="12" hasCustomPrompt="1"/>
          </p:nvPr>
        </p:nvSpPr>
        <p:spPr>
          <a:xfrm>
            <a:off x="766763" y="373225"/>
            <a:ext cx="10658475" cy="3251336"/>
          </a:xfrm>
        </p:spPr>
        <p:txBody>
          <a:bodyPr anchor="b" anchorCtr="0">
            <a:normAutofit/>
          </a:bodyPr>
          <a:lstStyle>
            <a:lvl1pPr>
              <a:defRPr sz="6400" b="1">
                <a:solidFill>
                  <a:schemeClr val="bg1"/>
                </a:solidFill>
              </a:defRPr>
            </a:lvl1pPr>
          </a:lstStyle>
          <a:p>
            <a:pPr lvl="0"/>
            <a:r>
              <a:rPr lang="de-DE" dirty="0" err="1"/>
              <a:t>Kapiteltrenner</a:t>
            </a:r>
            <a:r>
              <a:rPr lang="de-DE" dirty="0"/>
              <a:t> 1</a:t>
            </a:r>
          </a:p>
        </p:txBody>
      </p:sp>
      <p:sp>
        <p:nvSpPr>
          <p:cNvPr id="8" name="Textplatzhalter 63">
            <a:extLst>
              <a:ext uri="{FF2B5EF4-FFF2-40B4-BE49-F238E27FC236}">
                <a16:creationId xmlns:a16="http://schemas.microsoft.com/office/drawing/2014/main" id="{7255ACFF-934E-EF40-ABB4-67686B0EC1DA}"/>
              </a:ext>
            </a:extLst>
          </p:cNvPr>
          <p:cNvSpPr>
            <a:spLocks noGrp="1"/>
          </p:cNvSpPr>
          <p:nvPr>
            <p:ph type="body" sz="quarter" idx="11" hasCustomPrompt="1"/>
          </p:nvPr>
        </p:nvSpPr>
        <p:spPr>
          <a:xfrm>
            <a:off x="766763" y="3650649"/>
            <a:ext cx="10658474" cy="2442176"/>
          </a:xfrm>
        </p:spPr>
        <p:txBody>
          <a:bodyPr lIns="0" rIns="0" bIns="0">
            <a:normAutofit/>
          </a:bodyPr>
          <a:lstStyle>
            <a:lvl1pPr marL="0" indent="0">
              <a:buNone/>
              <a:defRPr sz="3200" b="1">
                <a:solidFill>
                  <a:schemeClr val="bg1"/>
                </a:solidFill>
              </a:defRPr>
            </a:lvl1pPr>
          </a:lstStyle>
          <a:p>
            <a:r>
              <a:rPr lang="de-DE" dirty="0"/>
              <a:t>Optionale </a:t>
            </a:r>
            <a:r>
              <a:rPr lang="de-DE" dirty="0" err="1"/>
              <a:t>Subline</a:t>
            </a:r>
            <a:endParaRPr lang="de-DE" dirty="0"/>
          </a:p>
        </p:txBody>
      </p:sp>
    </p:spTree>
    <p:extLst>
      <p:ext uri="{BB962C8B-B14F-4D97-AF65-F5344CB8AC3E}">
        <p14:creationId xmlns:p14="http://schemas.microsoft.com/office/powerpoint/2010/main" val="3050986518"/>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Kapiteltrenner-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33D63C-45DB-144E-9085-1D88EEC21154}"/>
              </a:ext>
            </a:extLst>
          </p:cNvPr>
          <p:cNvSpPr/>
          <p:nvPr userDrawn="1"/>
        </p:nvSpPr>
        <p:spPr>
          <a:xfrm>
            <a:off x="0" y="0"/>
            <a:ext cx="814863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platzhalter 63">
            <a:extLst>
              <a:ext uri="{FF2B5EF4-FFF2-40B4-BE49-F238E27FC236}">
                <a16:creationId xmlns:a16="http://schemas.microsoft.com/office/drawing/2014/main" id="{8F09F778-8471-A84D-AEC6-047355408B10}"/>
              </a:ext>
            </a:extLst>
          </p:cNvPr>
          <p:cNvSpPr>
            <a:spLocks noGrp="1"/>
          </p:cNvSpPr>
          <p:nvPr>
            <p:ph type="body" sz="quarter" idx="11" hasCustomPrompt="1"/>
          </p:nvPr>
        </p:nvSpPr>
        <p:spPr>
          <a:xfrm>
            <a:off x="766763" y="3650649"/>
            <a:ext cx="7272000" cy="2442176"/>
          </a:xfrm>
        </p:spPr>
        <p:txBody>
          <a:bodyPr lIns="0" rIns="0" bIns="0">
            <a:normAutofit/>
          </a:bodyPr>
          <a:lstStyle>
            <a:lvl1pPr marL="0" indent="0">
              <a:buNone/>
              <a:defRPr sz="3200" b="1">
                <a:solidFill>
                  <a:schemeClr val="bg1"/>
                </a:solidFill>
              </a:defRPr>
            </a:lvl1pPr>
          </a:lstStyle>
          <a:p>
            <a:r>
              <a:rPr lang="de-DE" dirty="0"/>
              <a:t>Optionale </a:t>
            </a:r>
            <a:r>
              <a:rPr lang="de-DE" dirty="0" err="1"/>
              <a:t>Subline</a:t>
            </a:r>
            <a:endParaRPr lang="de-DE" dirty="0"/>
          </a:p>
        </p:txBody>
      </p:sp>
      <p:sp>
        <p:nvSpPr>
          <p:cNvPr id="3" name="Textplatzhalter 2">
            <a:extLst>
              <a:ext uri="{FF2B5EF4-FFF2-40B4-BE49-F238E27FC236}">
                <a16:creationId xmlns:a16="http://schemas.microsoft.com/office/drawing/2014/main" id="{538A379B-3B90-4A73-825E-406B3F6D9617}"/>
              </a:ext>
            </a:extLst>
          </p:cNvPr>
          <p:cNvSpPr>
            <a:spLocks noGrp="1"/>
          </p:cNvSpPr>
          <p:nvPr>
            <p:ph type="body" sz="quarter" idx="12" hasCustomPrompt="1"/>
          </p:nvPr>
        </p:nvSpPr>
        <p:spPr>
          <a:xfrm>
            <a:off x="766763" y="373225"/>
            <a:ext cx="7272337" cy="3251336"/>
          </a:xfrm>
        </p:spPr>
        <p:txBody>
          <a:bodyPr anchor="b" anchorCtr="0">
            <a:normAutofit/>
          </a:bodyPr>
          <a:lstStyle>
            <a:lvl1pPr>
              <a:defRPr sz="6400" b="1">
                <a:solidFill>
                  <a:schemeClr val="bg1"/>
                </a:solidFill>
              </a:defRPr>
            </a:lvl1pPr>
          </a:lstStyle>
          <a:p>
            <a:pPr lvl="0"/>
            <a:r>
              <a:rPr lang="de-DE" dirty="0" err="1"/>
              <a:t>Kapiteltrenner</a:t>
            </a:r>
            <a:r>
              <a:rPr lang="de-DE" dirty="0"/>
              <a:t> 2</a:t>
            </a:r>
          </a:p>
        </p:txBody>
      </p:sp>
    </p:spTree>
    <p:extLst>
      <p:ext uri="{BB962C8B-B14F-4D97-AF65-F5344CB8AC3E}">
        <p14:creationId xmlns:p14="http://schemas.microsoft.com/office/powerpoint/2010/main" val="1632793977"/>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7460A-35E0-094B-9636-32F4AAFDC038}"/>
              </a:ext>
            </a:extLst>
          </p:cNvPr>
          <p:cNvSpPr>
            <a:spLocks noGrp="1"/>
          </p:cNvSpPr>
          <p:nvPr>
            <p:ph type="title" hasCustomPrompt="1"/>
          </p:nvPr>
        </p:nvSpPr>
        <p:spPr>
          <a:xfrm>
            <a:off x="766764" y="124691"/>
            <a:ext cx="10656000" cy="1251671"/>
          </a:xfrm>
        </p:spPr>
        <p:txBody>
          <a:bodyPr/>
          <a:lstStyle/>
          <a:p>
            <a:r>
              <a:rPr lang="de-DE" dirty="0"/>
              <a:t>Titel Headline max. zweizeilig</a:t>
            </a:r>
          </a:p>
        </p:txBody>
      </p:sp>
      <p:sp>
        <p:nvSpPr>
          <p:cNvPr id="3" name="Inhaltsplatzhalter 2">
            <a:extLst>
              <a:ext uri="{FF2B5EF4-FFF2-40B4-BE49-F238E27FC236}">
                <a16:creationId xmlns:a16="http://schemas.microsoft.com/office/drawing/2014/main" id="{083E5AC8-FF05-0B41-A0A5-6EAEF1F0DE82}"/>
              </a:ext>
            </a:extLst>
          </p:cNvPr>
          <p:cNvSpPr>
            <a:spLocks noGrp="1"/>
          </p:cNvSpPr>
          <p:nvPr>
            <p:ph idx="1" hasCustomPrompt="1"/>
          </p:nvPr>
        </p:nvSpPr>
        <p:spPr>
          <a:xfrm>
            <a:off x="766764" y="1393722"/>
            <a:ext cx="10656000" cy="4807053"/>
          </a:xfrm>
        </p:spPr>
        <p:txBody>
          <a:bodyPr/>
          <a:lstStyle>
            <a:lvl1pPr marL="0" indent="0">
              <a:buFont typeface="Arial" panose="020B0604020202020204" pitchFamily="34" charset="0"/>
              <a:buNone/>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a:lvl3pPr>
            <a:lvl4pPr>
              <a:defRPr/>
            </a:lvl4pPr>
            <a:lvl5pPr>
              <a:defRPr/>
            </a:lvl5pPr>
            <a:lvl6pPr>
              <a:defRPr/>
            </a:lvl6pPr>
          </a:lstStyle>
          <a:p>
            <a:pPr lvl="0"/>
            <a:r>
              <a:rPr lang="de-DE" altLang="de-DE" dirty="0"/>
              <a:t>Textmasterformate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Tree>
    <p:extLst>
      <p:ext uri="{BB962C8B-B14F-4D97-AF65-F5344CB8AC3E}">
        <p14:creationId xmlns:p14="http://schemas.microsoft.com/office/powerpoint/2010/main" val="3418607333"/>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el und Inhalt-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7460A-35E0-094B-9636-32F4AAFDC038}"/>
              </a:ext>
            </a:extLst>
          </p:cNvPr>
          <p:cNvSpPr>
            <a:spLocks noGrp="1"/>
          </p:cNvSpPr>
          <p:nvPr>
            <p:ph type="title" hasCustomPrompt="1"/>
          </p:nvPr>
        </p:nvSpPr>
        <p:spPr>
          <a:xfrm>
            <a:off x="766764" y="124691"/>
            <a:ext cx="10656000" cy="1251671"/>
          </a:xfrm>
        </p:spPr>
        <p:txBody>
          <a:bodyPr/>
          <a:lstStyle>
            <a:lvl1pPr>
              <a:defRPr/>
            </a:lvl1pPr>
          </a:lstStyle>
          <a:p>
            <a:r>
              <a:rPr lang="de-DE" dirty="0"/>
              <a:t>Titel Headline max. zweizeilig</a:t>
            </a:r>
          </a:p>
        </p:txBody>
      </p:sp>
      <p:sp>
        <p:nvSpPr>
          <p:cNvPr id="3" name="Inhaltsplatzhalter 2">
            <a:extLst>
              <a:ext uri="{FF2B5EF4-FFF2-40B4-BE49-F238E27FC236}">
                <a16:creationId xmlns:a16="http://schemas.microsoft.com/office/drawing/2014/main" id="{083E5AC8-FF05-0B41-A0A5-6EAEF1F0DE82}"/>
              </a:ext>
            </a:extLst>
          </p:cNvPr>
          <p:cNvSpPr>
            <a:spLocks noGrp="1"/>
          </p:cNvSpPr>
          <p:nvPr>
            <p:ph idx="1" hasCustomPrompt="1"/>
          </p:nvPr>
        </p:nvSpPr>
        <p:spPr>
          <a:xfrm>
            <a:off x="766764" y="1393722"/>
            <a:ext cx="5138037" cy="4807053"/>
          </a:xfrm>
        </p:spPr>
        <p:txBody>
          <a:bodyPr/>
          <a:lstStyle>
            <a:lvl1pPr marL="0" indent="0">
              <a:buFont typeface="Arial" panose="020B0604020202020204" pitchFamily="34" charset="0"/>
              <a:buNone/>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a:lvl3pPr>
            <a:lvl4pPr>
              <a:defRPr/>
            </a:lvl4pPr>
            <a:lvl5pPr>
              <a:defRPr/>
            </a:lvl5pPr>
            <a:lvl6pPr>
              <a:defRPr/>
            </a:lvl6pPr>
          </a:lstStyle>
          <a:p>
            <a:pPr lvl="0"/>
            <a:r>
              <a:rPr lang="de-DE" altLang="de-DE" dirty="0"/>
              <a:t>Textmasterformate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4" name="Inhaltsplatzhalter 2">
            <a:extLst>
              <a:ext uri="{FF2B5EF4-FFF2-40B4-BE49-F238E27FC236}">
                <a16:creationId xmlns:a16="http://schemas.microsoft.com/office/drawing/2014/main" id="{88CE7B02-EACB-C548-9ACD-E2387332A55A}"/>
              </a:ext>
            </a:extLst>
          </p:cNvPr>
          <p:cNvSpPr>
            <a:spLocks noGrp="1"/>
          </p:cNvSpPr>
          <p:nvPr>
            <p:ph idx="10" hasCustomPrompt="1"/>
          </p:nvPr>
        </p:nvSpPr>
        <p:spPr>
          <a:xfrm>
            <a:off x="6284727" y="1393722"/>
            <a:ext cx="5138037" cy="4807053"/>
          </a:xfrm>
        </p:spPr>
        <p:txBody>
          <a:bodyPr/>
          <a:lstStyle>
            <a:lvl1pPr marL="0" indent="0">
              <a:buFont typeface="Arial" panose="020B0604020202020204" pitchFamily="34" charset="0"/>
              <a:buNone/>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a:lvl3pPr>
            <a:lvl4pPr>
              <a:defRPr/>
            </a:lvl4pPr>
            <a:lvl5pPr>
              <a:defRPr/>
            </a:lvl5pPr>
            <a:lvl6pPr>
              <a:defRPr/>
            </a:lvl6pPr>
          </a:lstStyle>
          <a:p>
            <a:pPr lvl="0"/>
            <a:r>
              <a:rPr lang="de-DE" altLang="de-DE" dirty="0"/>
              <a:t>Textmasterformate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Tree>
    <p:extLst>
      <p:ext uri="{BB962C8B-B14F-4D97-AF65-F5344CB8AC3E}">
        <p14:creationId xmlns:p14="http://schemas.microsoft.com/office/powerpoint/2010/main" val="1150314642"/>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 und Inhalt-3">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83E5AC8-FF05-0B41-A0A5-6EAEF1F0DE82}"/>
              </a:ext>
            </a:extLst>
          </p:cNvPr>
          <p:cNvSpPr>
            <a:spLocks noGrp="1"/>
          </p:cNvSpPr>
          <p:nvPr>
            <p:ph idx="1" hasCustomPrompt="1"/>
          </p:nvPr>
        </p:nvSpPr>
        <p:spPr>
          <a:xfrm>
            <a:off x="766764" y="1393722"/>
            <a:ext cx="5138037" cy="4807053"/>
          </a:xfrm>
        </p:spPr>
        <p:txBody>
          <a:bodyPr/>
          <a:lstStyle>
            <a:lvl1pPr marL="0" indent="0">
              <a:buFont typeface="Arial" panose="020B0604020202020204" pitchFamily="34" charset="0"/>
              <a:buNone/>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a:lvl3pPr>
            <a:lvl4pPr>
              <a:defRPr/>
            </a:lvl4pPr>
            <a:lvl5pPr>
              <a:defRPr/>
            </a:lvl5pPr>
            <a:lvl6pPr>
              <a:defRPr/>
            </a:lvl6pPr>
          </a:lstStyle>
          <a:p>
            <a:pPr lvl="0"/>
            <a:r>
              <a:rPr lang="de-DE" altLang="de-DE" dirty="0"/>
              <a:t>Textmasterformate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5" name="Bildplatzhalter 58">
            <a:extLst>
              <a:ext uri="{FF2B5EF4-FFF2-40B4-BE49-F238E27FC236}">
                <a16:creationId xmlns:a16="http://schemas.microsoft.com/office/drawing/2014/main" id="{DAFB548C-B664-4C48-BE4F-55CE73185E8B}"/>
              </a:ext>
            </a:extLst>
          </p:cNvPr>
          <p:cNvSpPr>
            <a:spLocks noGrp="1"/>
          </p:cNvSpPr>
          <p:nvPr>
            <p:ph type="pic" sz="quarter" idx="10" hasCustomPrompt="1"/>
          </p:nvPr>
        </p:nvSpPr>
        <p:spPr>
          <a:xfrm>
            <a:off x="6099943" y="1376362"/>
            <a:ext cx="5325295" cy="4824811"/>
          </a:xfrm>
          <a:solidFill>
            <a:schemeClr val="accent1">
              <a:lumMod val="20000"/>
              <a:lumOff val="80000"/>
            </a:schemeClr>
          </a:solidFill>
        </p:spPr>
        <p:txBody>
          <a:bodyPr anchor="ctr"/>
          <a:lstStyle>
            <a:lvl1pPr marL="0" indent="0" algn="ctr">
              <a:buNone/>
              <a:defRPr/>
            </a:lvl1pPr>
          </a:lstStyle>
          <a:p>
            <a:r>
              <a:rPr lang="de-DE" dirty="0"/>
              <a:t>Bild einfügen</a:t>
            </a:r>
          </a:p>
        </p:txBody>
      </p:sp>
      <p:sp>
        <p:nvSpPr>
          <p:cNvPr id="6" name="Titel 1">
            <a:extLst>
              <a:ext uri="{FF2B5EF4-FFF2-40B4-BE49-F238E27FC236}">
                <a16:creationId xmlns:a16="http://schemas.microsoft.com/office/drawing/2014/main" id="{23EB2807-6C65-DD49-B0FB-49658B7137FD}"/>
              </a:ext>
            </a:extLst>
          </p:cNvPr>
          <p:cNvSpPr>
            <a:spLocks noGrp="1"/>
          </p:cNvSpPr>
          <p:nvPr>
            <p:ph type="title" hasCustomPrompt="1"/>
          </p:nvPr>
        </p:nvSpPr>
        <p:spPr>
          <a:xfrm>
            <a:off x="766764" y="124691"/>
            <a:ext cx="10656000" cy="1251671"/>
          </a:xfrm>
        </p:spPr>
        <p:txBody>
          <a:bodyPr/>
          <a:lstStyle>
            <a:lvl1pPr>
              <a:defRPr/>
            </a:lvl1pPr>
          </a:lstStyle>
          <a:p>
            <a:r>
              <a:rPr lang="de-DE" dirty="0"/>
              <a:t>Titel Headline max. zweizeilig</a:t>
            </a:r>
          </a:p>
        </p:txBody>
      </p:sp>
    </p:spTree>
    <p:extLst>
      <p:ext uri="{BB962C8B-B14F-4D97-AF65-F5344CB8AC3E}">
        <p14:creationId xmlns:p14="http://schemas.microsoft.com/office/powerpoint/2010/main" val="3311891270"/>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010AF21-CEF7-7549-9E48-F40CDD975D81}"/>
              </a:ext>
            </a:extLst>
          </p:cNvPr>
          <p:cNvSpPr/>
          <p:nvPr userDrawn="1"/>
        </p:nvSpPr>
        <p:spPr>
          <a:xfrm>
            <a:off x="-1" y="0"/>
            <a:ext cx="12195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Tree>
    <p:extLst>
      <p:ext uri="{BB962C8B-B14F-4D97-AF65-F5344CB8AC3E}">
        <p14:creationId xmlns:p14="http://schemas.microsoft.com/office/powerpoint/2010/main" val="3126639648"/>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FC9E991-B240-7246-A3DB-3FA387629604}"/>
              </a:ext>
            </a:extLst>
          </p:cNvPr>
          <p:cNvSpPr>
            <a:spLocks noGrp="1"/>
          </p:cNvSpPr>
          <p:nvPr>
            <p:ph type="title"/>
          </p:nvPr>
        </p:nvSpPr>
        <p:spPr>
          <a:xfrm>
            <a:off x="766764" y="124691"/>
            <a:ext cx="10656000" cy="1251671"/>
          </a:xfrm>
          <a:prstGeom prst="rect">
            <a:avLst/>
          </a:prstGeom>
        </p:spPr>
        <p:txBody>
          <a:bodyPr vert="horz" lIns="0" tIns="45720" rIns="91440" bIns="45720" rtlCol="0" anchor="ctr">
            <a:normAutofit/>
          </a:bodyPr>
          <a:lstStyle/>
          <a:p>
            <a:r>
              <a:rPr lang="de-DE" dirty="0"/>
              <a:t>Titel Headline max. zweizeilig</a:t>
            </a:r>
          </a:p>
        </p:txBody>
      </p:sp>
      <p:sp>
        <p:nvSpPr>
          <p:cNvPr id="3" name="Textplatzhalter 2">
            <a:extLst>
              <a:ext uri="{FF2B5EF4-FFF2-40B4-BE49-F238E27FC236}">
                <a16:creationId xmlns:a16="http://schemas.microsoft.com/office/drawing/2014/main" id="{5FAB57BF-8521-0F48-87C5-CC09BEFD6B8B}"/>
              </a:ext>
            </a:extLst>
          </p:cNvPr>
          <p:cNvSpPr>
            <a:spLocks noGrp="1"/>
          </p:cNvSpPr>
          <p:nvPr>
            <p:ph type="body" idx="1"/>
          </p:nvPr>
        </p:nvSpPr>
        <p:spPr>
          <a:xfrm>
            <a:off x="766764" y="1393722"/>
            <a:ext cx="10656000" cy="4699103"/>
          </a:xfrm>
          <a:prstGeom prst="rect">
            <a:avLst/>
          </a:prstGeom>
        </p:spPr>
        <p:txBody>
          <a:bodyPr vert="horz" lIns="0" tIns="0" rIns="91440" bIns="45720" rtlCol="0">
            <a:normAutofit/>
          </a:bodyPr>
          <a:lstStyle/>
          <a:p>
            <a:pPr lvl="0"/>
            <a:r>
              <a:rPr lang="de-DE" altLang="de-DE" dirty="0"/>
              <a:t>Textmasterformate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25" name="Textfeld 24">
            <a:extLst>
              <a:ext uri="{FF2B5EF4-FFF2-40B4-BE49-F238E27FC236}">
                <a16:creationId xmlns:a16="http://schemas.microsoft.com/office/drawing/2014/main" id="{CDDA623C-5FC5-1144-B1F7-86992B563D67}"/>
              </a:ext>
            </a:extLst>
          </p:cNvPr>
          <p:cNvSpPr txBox="1"/>
          <p:nvPr userDrawn="1"/>
        </p:nvSpPr>
        <p:spPr>
          <a:xfrm>
            <a:off x="7549712" y="6417457"/>
            <a:ext cx="2410327" cy="307777"/>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700" b="1" kern="1200" dirty="0">
                <a:solidFill>
                  <a:schemeClr val="tx1"/>
                </a:solidFill>
                <a:effectLst/>
                <a:latin typeface="+mn-lt"/>
                <a:ea typeface="+mn-ea"/>
                <a:cs typeface="+mn-cs"/>
              </a:rPr>
              <a:t>Fraunhofer Lernlabor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700" b="1" kern="1200" dirty="0">
                <a:solidFill>
                  <a:schemeClr val="tx1"/>
                </a:solidFill>
                <a:effectLst/>
                <a:latin typeface="+mn-lt"/>
                <a:ea typeface="+mn-ea"/>
                <a:cs typeface="+mn-cs"/>
              </a:rPr>
              <a:t>Bundeskriminalamt</a:t>
            </a:r>
            <a:endParaRPr lang="de-DE" sz="700" kern="1200" dirty="0">
              <a:solidFill>
                <a:schemeClr val="tx1"/>
              </a:solidFill>
              <a:effectLst/>
              <a:latin typeface="+mn-lt"/>
              <a:ea typeface="+mn-ea"/>
              <a:cs typeface="+mn-cs"/>
            </a:endParaRPr>
          </a:p>
        </p:txBody>
      </p:sp>
      <p:cxnSp>
        <p:nvCxnSpPr>
          <p:cNvPr id="29" name="Gerade Verbindung 28">
            <a:extLst>
              <a:ext uri="{FF2B5EF4-FFF2-40B4-BE49-F238E27FC236}">
                <a16:creationId xmlns:a16="http://schemas.microsoft.com/office/drawing/2014/main" id="{9E033D51-D4A5-D844-A681-306511DF69A8}"/>
              </a:ext>
            </a:extLst>
          </p:cNvPr>
          <p:cNvCxnSpPr/>
          <p:nvPr userDrawn="1"/>
        </p:nvCxnSpPr>
        <p:spPr>
          <a:xfrm>
            <a:off x="9985439" y="6350000"/>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5C4695EE-4B01-BF46-9015-9B4F06987AD3}"/>
              </a:ext>
            </a:extLst>
          </p:cNvPr>
          <p:cNvSpPr txBox="1"/>
          <p:nvPr userDrawn="1"/>
        </p:nvSpPr>
        <p:spPr>
          <a:xfrm>
            <a:off x="1234677" y="6396083"/>
            <a:ext cx="6360835" cy="284693"/>
          </a:xfrm>
          <a:prstGeom prst="rect">
            <a:avLst/>
          </a:prstGeom>
          <a:noFill/>
        </p:spPr>
        <p:txBody>
          <a:bodyPr wrap="square" lIns="0" tIns="0" rIns="0" bIns="0" rtlCol="0">
            <a:spAutoFit/>
          </a:bodyPr>
          <a:lstStyle/>
          <a:p>
            <a:r>
              <a:rPr lang="de-DE" sz="1050" b="1" dirty="0"/>
              <a:t>Grundlagen Digitale Forensik / Verschlüsselungstechnik | Laura Pistorius</a:t>
            </a:r>
          </a:p>
          <a:p>
            <a:r>
              <a:rPr lang="de-DE" sz="800" b="1" dirty="0">
                <a:solidFill>
                  <a:schemeClr val="bg1">
                    <a:lumMod val="65000"/>
                  </a:schemeClr>
                </a:solidFill>
              </a:rPr>
              <a:t>(C) </a:t>
            </a:r>
            <a:fld id="{F2543B8C-CA2F-4A4B-B9C4-BC2454824F43}" type="datetime1">
              <a:rPr lang="de-DE" sz="800" b="1" smtClean="0">
                <a:solidFill>
                  <a:schemeClr val="bg1">
                    <a:lumMod val="65000"/>
                  </a:schemeClr>
                </a:solidFill>
              </a:rPr>
              <a:t>30.03.2024</a:t>
            </a:fld>
            <a:r>
              <a:rPr lang="de-DE" sz="800" b="1" dirty="0">
                <a:solidFill>
                  <a:schemeClr val="bg1">
                    <a:lumMod val="65000"/>
                  </a:schemeClr>
                </a:solidFill>
              </a:rPr>
              <a:t> Hochschule Mittweida </a:t>
            </a:r>
          </a:p>
        </p:txBody>
      </p:sp>
      <p:sp>
        <p:nvSpPr>
          <p:cNvPr id="31" name="Textfeld 30">
            <a:extLst>
              <a:ext uri="{FF2B5EF4-FFF2-40B4-BE49-F238E27FC236}">
                <a16:creationId xmlns:a16="http://schemas.microsoft.com/office/drawing/2014/main" id="{04575409-ED21-E04B-BFAF-5148DB0B54D7}"/>
              </a:ext>
            </a:extLst>
          </p:cNvPr>
          <p:cNvSpPr txBox="1"/>
          <p:nvPr userDrawn="1"/>
        </p:nvSpPr>
        <p:spPr>
          <a:xfrm>
            <a:off x="766764" y="6386149"/>
            <a:ext cx="432627" cy="215444"/>
          </a:xfrm>
          <a:prstGeom prst="rect">
            <a:avLst/>
          </a:prstGeom>
          <a:noFill/>
        </p:spPr>
        <p:txBody>
          <a:bodyPr wrap="square" lIns="0" tIns="0" rIns="0" bIns="0" rtlCol="0">
            <a:spAutoFit/>
          </a:bodyPr>
          <a:lstStyle/>
          <a:p>
            <a:fld id="{065AADDD-7EB7-B54D-9EDA-90D9EB0F7377}" type="slidenum">
              <a:rPr lang="de-DE" sz="1400" smtClean="0">
                <a:solidFill>
                  <a:schemeClr val="tx1"/>
                </a:solidFill>
              </a:rPr>
              <a:t>‹Nr.›</a:t>
            </a:fld>
            <a:endParaRPr lang="de-DE" sz="1400" dirty="0">
              <a:solidFill>
                <a:schemeClr val="tx1"/>
              </a:solidFill>
            </a:endParaRPr>
          </a:p>
        </p:txBody>
      </p:sp>
      <p:grpSp>
        <p:nvGrpSpPr>
          <p:cNvPr id="38" name="Group 4">
            <a:extLst>
              <a:ext uri="{FF2B5EF4-FFF2-40B4-BE49-F238E27FC236}">
                <a16:creationId xmlns:a16="http://schemas.microsoft.com/office/drawing/2014/main" id="{511553DE-3A66-4A57-AD1C-DFA101E8B9A8}"/>
              </a:ext>
            </a:extLst>
          </p:cNvPr>
          <p:cNvGrpSpPr>
            <a:grpSpLocks noChangeAspect="1"/>
          </p:cNvGrpSpPr>
          <p:nvPr userDrawn="1"/>
        </p:nvGrpSpPr>
        <p:grpSpPr bwMode="auto">
          <a:xfrm>
            <a:off x="10089154" y="6340276"/>
            <a:ext cx="1339863" cy="336958"/>
            <a:chOff x="3746" y="3193"/>
            <a:chExt cx="1682" cy="423"/>
          </a:xfrm>
          <a:solidFill>
            <a:schemeClr val="tx1"/>
          </a:solidFill>
        </p:grpSpPr>
        <p:sp>
          <p:nvSpPr>
            <p:cNvPr id="39" name="Freeform 5">
              <a:extLst>
                <a:ext uri="{FF2B5EF4-FFF2-40B4-BE49-F238E27FC236}">
                  <a16:creationId xmlns:a16="http://schemas.microsoft.com/office/drawing/2014/main" id="{AE2214B1-2F6E-4A0E-A96E-9DD2FAB72447}"/>
                </a:ext>
              </a:extLst>
            </p:cNvPr>
            <p:cNvSpPr>
              <a:spLocks noEditPoints="1"/>
            </p:cNvSpPr>
            <p:nvPr userDrawn="1"/>
          </p:nvSpPr>
          <p:spPr bwMode="auto">
            <a:xfrm>
              <a:off x="4270" y="3336"/>
              <a:ext cx="1158" cy="123"/>
            </a:xfrm>
            <a:custGeom>
              <a:avLst/>
              <a:gdLst>
                <a:gd name="T0" fmla="*/ 117 w 1920"/>
                <a:gd name="T1" fmla="*/ 3 h 204"/>
                <a:gd name="T2" fmla="*/ 54 w 1920"/>
                <a:gd name="T3" fmla="*/ 3 h 204"/>
                <a:gd name="T4" fmla="*/ 54 w 1920"/>
                <a:gd name="T5" fmla="*/ 201 h 204"/>
                <a:gd name="T6" fmla="*/ 117 w 1920"/>
                <a:gd name="T7" fmla="*/ 201 h 204"/>
                <a:gd name="T8" fmla="*/ 380 w 1920"/>
                <a:gd name="T9" fmla="*/ 26 h 204"/>
                <a:gd name="T10" fmla="*/ 236 w 1920"/>
                <a:gd name="T11" fmla="*/ 26 h 204"/>
                <a:gd name="T12" fmla="*/ 308 w 1920"/>
                <a:gd name="T13" fmla="*/ 204 h 204"/>
                <a:gd name="T14" fmla="*/ 380 w 1920"/>
                <a:gd name="T15" fmla="*/ 26 h 204"/>
                <a:gd name="T16" fmla="*/ 338 w 1920"/>
                <a:gd name="T17" fmla="*/ 58 h 204"/>
                <a:gd name="T18" fmla="*/ 308 w 1920"/>
                <a:gd name="T19" fmla="*/ 159 h 204"/>
                <a:gd name="T20" fmla="*/ 557 w 1920"/>
                <a:gd name="T21" fmla="*/ 47 h 204"/>
                <a:gd name="T22" fmla="*/ 595 w 1920"/>
                <a:gd name="T23" fmla="*/ 14 h 204"/>
                <a:gd name="T24" fmla="*/ 449 w 1920"/>
                <a:gd name="T25" fmla="*/ 48 h 204"/>
                <a:gd name="T26" fmla="*/ 530 w 1920"/>
                <a:gd name="T27" fmla="*/ 204 h 204"/>
                <a:gd name="T28" fmla="*/ 562 w 1920"/>
                <a:gd name="T29" fmla="*/ 157 h 204"/>
                <a:gd name="T30" fmla="*/ 503 w 1920"/>
                <a:gd name="T31" fmla="*/ 60 h 204"/>
                <a:gd name="T32" fmla="*/ 800 w 1920"/>
                <a:gd name="T33" fmla="*/ 3 h 204"/>
                <a:gd name="T34" fmla="*/ 746 w 1920"/>
                <a:gd name="T35" fmla="*/ 76 h 204"/>
                <a:gd name="T36" fmla="*/ 630 w 1920"/>
                <a:gd name="T37" fmla="*/ 3 h 204"/>
                <a:gd name="T38" fmla="*/ 684 w 1920"/>
                <a:gd name="T39" fmla="*/ 120 h 204"/>
                <a:gd name="T40" fmla="*/ 800 w 1920"/>
                <a:gd name="T41" fmla="*/ 201 h 204"/>
                <a:gd name="T42" fmla="*/ 971 w 1920"/>
                <a:gd name="T43" fmla="*/ 108 h 204"/>
                <a:gd name="T44" fmla="*/ 896 w 1920"/>
                <a:gd name="T45" fmla="*/ 56 h 204"/>
                <a:gd name="T46" fmla="*/ 964 w 1920"/>
                <a:gd name="T47" fmla="*/ 56 h 204"/>
                <a:gd name="T48" fmla="*/ 863 w 1920"/>
                <a:gd name="T49" fmla="*/ 15 h 204"/>
                <a:gd name="T50" fmla="*/ 862 w 1920"/>
                <a:gd name="T51" fmla="*/ 102 h 204"/>
                <a:gd name="T52" fmla="*/ 925 w 1920"/>
                <a:gd name="T53" fmla="*/ 139 h 204"/>
                <a:gd name="T54" fmla="*/ 904 w 1920"/>
                <a:gd name="T55" fmla="*/ 160 h 204"/>
                <a:gd name="T56" fmla="*/ 842 w 1920"/>
                <a:gd name="T57" fmla="*/ 192 h 204"/>
                <a:gd name="T58" fmla="*/ 945 w 1920"/>
                <a:gd name="T59" fmla="*/ 196 h 204"/>
                <a:gd name="T60" fmla="*/ 971 w 1920"/>
                <a:gd name="T61" fmla="*/ 108 h 204"/>
                <a:gd name="T62" fmla="*/ 1152 w 1920"/>
                <a:gd name="T63" fmla="*/ 56 h 204"/>
                <a:gd name="T64" fmla="*/ 1055 w 1920"/>
                <a:gd name="T65" fmla="*/ 12 h 204"/>
                <a:gd name="T66" fmla="*/ 1034 w 1920"/>
                <a:gd name="T67" fmla="*/ 178 h 204"/>
                <a:gd name="T68" fmla="*/ 1159 w 1920"/>
                <a:gd name="T69" fmla="*/ 148 h 204"/>
                <a:gd name="T70" fmla="*/ 1065 w 1920"/>
                <a:gd name="T71" fmla="*/ 103 h 204"/>
                <a:gd name="T72" fmla="*/ 1130 w 1920"/>
                <a:gd name="T73" fmla="*/ 47 h 204"/>
                <a:gd name="T74" fmla="*/ 1319 w 1920"/>
                <a:gd name="T75" fmla="*/ 3 h 204"/>
                <a:gd name="T76" fmla="*/ 1256 w 1920"/>
                <a:gd name="T77" fmla="*/ 3 h 204"/>
                <a:gd name="T78" fmla="*/ 1256 w 1920"/>
                <a:gd name="T79" fmla="*/ 201 h 204"/>
                <a:gd name="T80" fmla="*/ 1319 w 1920"/>
                <a:gd name="T81" fmla="*/ 201 h 204"/>
                <a:gd name="T82" fmla="*/ 1537 w 1920"/>
                <a:gd name="T83" fmla="*/ 3 h 204"/>
                <a:gd name="T84" fmla="*/ 1529 w 1920"/>
                <a:gd name="T85" fmla="*/ 150 h 204"/>
                <a:gd name="T86" fmla="*/ 1474 w 1920"/>
                <a:gd name="T87" fmla="*/ 119 h 204"/>
                <a:gd name="T88" fmla="*/ 1420 w 1920"/>
                <a:gd name="T89" fmla="*/ 124 h 204"/>
                <a:gd name="T90" fmla="*/ 1568 w 1920"/>
                <a:gd name="T91" fmla="*/ 183 h 204"/>
                <a:gd name="T92" fmla="*/ 1537 w 1920"/>
                <a:gd name="T93" fmla="*/ 3 h 204"/>
                <a:gd name="T94" fmla="*/ 1768 w 1920"/>
                <a:gd name="T95" fmla="*/ 158 h 204"/>
                <a:gd name="T96" fmla="*/ 1638 w 1920"/>
                <a:gd name="T97" fmla="*/ 3 h 204"/>
                <a:gd name="T98" fmla="*/ 1920 w 1920"/>
                <a:gd name="T99" fmla="*/ 158 h 204"/>
                <a:gd name="T100" fmla="*/ 1856 w 1920"/>
                <a:gd name="T101" fmla="*/ 120 h 204"/>
                <a:gd name="T102" fmla="*/ 1856 w 1920"/>
                <a:gd name="T103" fmla="*/ 77 h 204"/>
                <a:gd name="T104" fmla="*/ 1920 w 1920"/>
                <a:gd name="T105" fmla="*/ 3 h 204"/>
                <a:gd name="T106" fmla="*/ 1920 w 1920"/>
                <a:gd name="T107" fmla="*/ 20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0" h="204">
                  <a:moveTo>
                    <a:pt x="171" y="3"/>
                  </a:moveTo>
                  <a:lnTo>
                    <a:pt x="171" y="3"/>
                  </a:lnTo>
                  <a:lnTo>
                    <a:pt x="117" y="3"/>
                  </a:lnTo>
                  <a:lnTo>
                    <a:pt x="117" y="76"/>
                  </a:lnTo>
                  <a:lnTo>
                    <a:pt x="54" y="76"/>
                  </a:lnTo>
                  <a:lnTo>
                    <a:pt x="54" y="3"/>
                  </a:lnTo>
                  <a:lnTo>
                    <a:pt x="0" y="3"/>
                  </a:lnTo>
                  <a:lnTo>
                    <a:pt x="0" y="201"/>
                  </a:lnTo>
                  <a:lnTo>
                    <a:pt x="54" y="201"/>
                  </a:lnTo>
                  <a:lnTo>
                    <a:pt x="54" y="120"/>
                  </a:lnTo>
                  <a:lnTo>
                    <a:pt x="117" y="120"/>
                  </a:lnTo>
                  <a:lnTo>
                    <a:pt x="117" y="201"/>
                  </a:lnTo>
                  <a:lnTo>
                    <a:pt x="171" y="201"/>
                  </a:lnTo>
                  <a:lnTo>
                    <a:pt x="171" y="3"/>
                  </a:lnTo>
                  <a:close/>
                  <a:moveTo>
                    <a:pt x="380" y="26"/>
                  </a:moveTo>
                  <a:lnTo>
                    <a:pt x="380" y="26"/>
                  </a:lnTo>
                  <a:cubicBezTo>
                    <a:pt x="364" y="8"/>
                    <a:pt x="340" y="0"/>
                    <a:pt x="308" y="0"/>
                  </a:cubicBezTo>
                  <a:cubicBezTo>
                    <a:pt x="277" y="0"/>
                    <a:pt x="252" y="8"/>
                    <a:pt x="236" y="26"/>
                  </a:cubicBezTo>
                  <a:cubicBezTo>
                    <a:pt x="219" y="43"/>
                    <a:pt x="211" y="68"/>
                    <a:pt x="211" y="102"/>
                  </a:cubicBezTo>
                  <a:cubicBezTo>
                    <a:pt x="211" y="135"/>
                    <a:pt x="219" y="160"/>
                    <a:pt x="236" y="178"/>
                  </a:cubicBezTo>
                  <a:cubicBezTo>
                    <a:pt x="253" y="195"/>
                    <a:pt x="277" y="204"/>
                    <a:pt x="308" y="204"/>
                  </a:cubicBezTo>
                  <a:cubicBezTo>
                    <a:pt x="339" y="204"/>
                    <a:pt x="363" y="195"/>
                    <a:pt x="380" y="178"/>
                  </a:cubicBezTo>
                  <a:cubicBezTo>
                    <a:pt x="396" y="161"/>
                    <a:pt x="404" y="135"/>
                    <a:pt x="404" y="102"/>
                  </a:cubicBezTo>
                  <a:cubicBezTo>
                    <a:pt x="404" y="68"/>
                    <a:pt x="396" y="43"/>
                    <a:pt x="380" y="26"/>
                  </a:cubicBezTo>
                  <a:close/>
                  <a:moveTo>
                    <a:pt x="308" y="44"/>
                  </a:moveTo>
                  <a:lnTo>
                    <a:pt x="308" y="44"/>
                  </a:lnTo>
                  <a:cubicBezTo>
                    <a:pt x="321" y="44"/>
                    <a:pt x="331" y="48"/>
                    <a:pt x="338" y="58"/>
                  </a:cubicBezTo>
                  <a:cubicBezTo>
                    <a:pt x="345" y="67"/>
                    <a:pt x="348" y="82"/>
                    <a:pt x="348" y="102"/>
                  </a:cubicBezTo>
                  <a:cubicBezTo>
                    <a:pt x="348" y="122"/>
                    <a:pt x="345" y="136"/>
                    <a:pt x="338" y="145"/>
                  </a:cubicBezTo>
                  <a:cubicBezTo>
                    <a:pt x="331" y="155"/>
                    <a:pt x="321" y="159"/>
                    <a:pt x="308" y="159"/>
                  </a:cubicBezTo>
                  <a:cubicBezTo>
                    <a:pt x="281" y="159"/>
                    <a:pt x="268" y="140"/>
                    <a:pt x="268" y="102"/>
                  </a:cubicBezTo>
                  <a:cubicBezTo>
                    <a:pt x="268" y="63"/>
                    <a:pt x="281" y="44"/>
                    <a:pt x="308" y="44"/>
                  </a:cubicBezTo>
                  <a:close/>
                  <a:moveTo>
                    <a:pt x="557" y="47"/>
                  </a:moveTo>
                  <a:lnTo>
                    <a:pt x="557" y="47"/>
                  </a:lnTo>
                  <a:cubicBezTo>
                    <a:pt x="564" y="50"/>
                    <a:pt x="571" y="53"/>
                    <a:pt x="579" y="56"/>
                  </a:cubicBezTo>
                  <a:lnTo>
                    <a:pt x="595" y="14"/>
                  </a:lnTo>
                  <a:cubicBezTo>
                    <a:pt x="576" y="5"/>
                    <a:pt x="555" y="0"/>
                    <a:pt x="534" y="0"/>
                  </a:cubicBezTo>
                  <a:cubicBezTo>
                    <a:pt x="514" y="0"/>
                    <a:pt x="497" y="4"/>
                    <a:pt x="482" y="12"/>
                  </a:cubicBezTo>
                  <a:cubicBezTo>
                    <a:pt x="468" y="21"/>
                    <a:pt x="457" y="33"/>
                    <a:pt x="449" y="48"/>
                  </a:cubicBezTo>
                  <a:cubicBezTo>
                    <a:pt x="441" y="64"/>
                    <a:pt x="437" y="82"/>
                    <a:pt x="437" y="103"/>
                  </a:cubicBezTo>
                  <a:cubicBezTo>
                    <a:pt x="437" y="135"/>
                    <a:pt x="445" y="161"/>
                    <a:pt x="461" y="178"/>
                  </a:cubicBezTo>
                  <a:cubicBezTo>
                    <a:pt x="477" y="195"/>
                    <a:pt x="500" y="204"/>
                    <a:pt x="530" y="204"/>
                  </a:cubicBezTo>
                  <a:cubicBezTo>
                    <a:pt x="551" y="204"/>
                    <a:pt x="570" y="200"/>
                    <a:pt x="587" y="193"/>
                  </a:cubicBezTo>
                  <a:lnTo>
                    <a:pt x="587" y="148"/>
                  </a:lnTo>
                  <a:cubicBezTo>
                    <a:pt x="578" y="151"/>
                    <a:pt x="570" y="154"/>
                    <a:pt x="562" y="157"/>
                  </a:cubicBezTo>
                  <a:cubicBezTo>
                    <a:pt x="553" y="159"/>
                    <a:pt x="545" y="160"/>
                    <a:pt x="536" y="160"/>
                  </a:cubicBezTo>
                  <a:cubicBezTo>
                    <a:pt x="507" y="160"/>
                    <a:pt x="493" y="141"/>
                    <a:pt x="493" y="103"/>
                  </a:cubicBezTo>
                  <a:cubicBezTo>
                    <a:pt x="493" y="85"/>
                    <a:pt x="496" y="70"/>
                    <a:pt x="503" y="60"/>
                  </a:cubicBezTo>
                  <a:cubicBezTo>
                    <a:pt x="510" y="49"/>
                    <a:pt x="520" y="44"/>
                    <a:pt x="533" y="44"/>
                  </a:cubicBezTo>
                  <a:cubicBezTo>
                    <a:pt x="542" y="44"/>
                    <a:pt x="549" y="45"/>
                    <a:pt x="557" y="47"/>
                  </a:cubicBezTo>
                  <a:close/>
                  <a:moveTo>
                    <a:pt x="800" y="3"/>
                  </a:moveTo>
                  <a:lnTo>
                    <a:pt x="800" y="3"/>
                  </a:lnTo>
                  <a:lnTo>
                    <a:pt x="746" y="3"/>
                  </a:lnTo>
                  <a:lnTo>
                    <a:pt x="746" y="76"/>
                  </a:lnTo>
                  <a:lnTo>
                    <a:pt x="684" y="76"/>
                  </a:lnTo>
                  <a:lnTo>
                    <a:pt x="684" y="3"/>
                  </a:lnTo>
                  <a:lnTo>
                    <a:pt x="630" y="3"/>
                  </a:lnTo>
                  <a:lnTo>
                    <a:pt x="630" y="201"/>
                  </a:lnTo>
                  <a:lnTo>
                    <a:pt x="684" y="201"/>
                  </a:lnTo>
                  <a:lnTo>
                    <a:pt x="684" y="120"/>
                  </a:lnTo>
                  <a:lnTo>
                    <a:pt x="746" y="120"/>
                  </a:lnTo>
                  <a:lnTo>
                    <a:pt x="746" y="201"/>
                  </a:lnTo>
                  <a:lnTo>
                    <a:pt x="800" y="201"/>
                  </a:lnTo>
                  <a:lnTo>
                    <a:pt x="800" y="3"/>
                  </a:lnTo>
                  <a:close/>
                  <a:moveTo>
                    <a:pt x="971" y="108"/>
                  </a:moveTo>
                  <a:lnTo>
                    <a:pt x="971" y="108"/>
                  </a:lnTo>
                  <a:cubicBezTo>
                    <a:pt x="964" y="99"/>
                    <a:pt x="952" y="91"/>
                    <a:pt x="935" y="83"/>
                  </a:cubicBezTo>
                  <a:cubicBezTo>
                    <a:pt x="917" y="75"/>
                    <a:pt x="906" y="69"/>
                    <a:pt x="902" y="66"/>
                  </a:cubicBezTo>
                  <a:cubicBezTo>
                    <a:pt x="898" y="63"/>
                    <a:pt x="896" y="60"/>
                    <a:pt x="896" y="56"/>
                  </a:cubicBezTo>
                  <a:cubicBezTo>
                    <a:pt x="896" y="52"/>
                    <a:pt x="898" y="49"/>
                    <a:pt x="901" y="47"/>
                  </a:cubicBezTo>
                  <a:cubicBezTo>
                    <a:pt x="904" y="44"/>
                    <a:pt x="909" y="43"/>
                    <a:pt x="916" y="43"/>
                  </a:cubicBezTo>
                  <a:cubicBezTo>
                    <a:pt x="930" y="43"/>
                    <a:pt x="946" y="47"/>
                    <a:pt x="964" y="56"/>
                  </a:cubicBezTo>
                  <a:lnTo>
                    <a:pt x="981" y="14"/>
                  </a:lnTo>
                  <a:cubicBezTo>
                    <a:pt x="960" y="5"/>
                    <a:pt x="939" y="0"/>
                    <a:pt x="918" y="0"/>
                  </a:cubicBezTo>
                  <a:cubicBezTo>
                    <a:pt x="895" y="0"/>
                    <a:pt x="876" y="5"/>
                    <a:pt x="863" y="15"/>
                  </a:cubicBezTo>
                  <a:cubicBezTo>
                    <a:pt x="850" y="25"/>
                    <a:pt x="843" y="40"/>
                    <a:pt x="843" y="58"/>
                  </a:cubicBezTo>
                  <a:cubicBezTo>
                    <a:pt x="843" y="68"/>
                    <a:pt x="845" y="76"/>
                    <a:pt x="848" y="83"/>
                  </a:cubicBezTo>
                  <a:cubicBezTo>
                    <a:pt x="851" y="91"/>
                    <a:pt x="856" y="97"/>
                    <a:pt x="862" y="102"/>
                  </a:cubicBezTo>
                  <a:cubicBezTo>
                    <a:pt x="869" y="108"/>
                    <a:pt x="878" y="114"/>
                    <a:pt x="891" y="120"/>
                  </a:cubicBezTo>
                  <a:cubicBezTo>
                    <a:pt x="906" y="126"/>
                    <a:pt x="915" y="130"/>
                    <a:pt x="918" y="132"/>
                  </a:cubicBezTo>
                  <a:cubicBezTo>
                    <a:pt x="921" y="134"/>
                    <a:pt x="924" y="137"/>
                    <a:pt x="925" y="139"/>
                  </a:cubicBezTo>
                  <a:cubicBezTo>
                    <a:pt x="927" y="141"/>
                    <a:pt x="927" y="143"/>
                    <a:pt x="927" y="146"/>
                  </a:cubicBezTo>
                  <a:cubicBezTo>
                    <a:pt x="927" y="150"/>
                    <a:pt x="925" y="154"/>
                    <a:pt x="922" y="156"/>
                  </a:cubicBezTo>
                  <a:cubicBezTo>
                    <a:pt x="918" y="159"/>
                    <a:pt x="912" y="160"/>
                    <a:pt x="904" y="160"/>
                  </a:cubicBezTo>
                  <a:cubicBezTo>
                    <a:pt x="895" y="160"/>
                    <a:pt x="885" y="159"/>
                    <a:pt x="874" y="156"/>
                  </a:cubicBezTo>
                  <a:cubicBezTo>
                    <a:pt x="863" y="153"/>
                    <a:pt x="852" y="149"/>
                    <a:pt x="842" y="144"/>
                  </a:cubicBezTo>
                  <a:lnTo>
                    <a:pt x="842" y="192"/>
                  </a:lnTo>
                  <a:cubicBezTo>
                    <a:pt x="851" y="196"/>
                    <a:pt x="861" y="199"/>
                    <a:pt x="870" y="201"/>
                  </a:cubicBezTo>
                  <a:cubicBezTo>
                    <a:pt x="879" y="203"/>
                    <a:pt x="890" y="204"/>
                    <a:pt x="903" y="204"/>
                  </a:cubicBezTo>
                  <a:cubicBezTo>
                    <a:pt x="919" y="204"/>
                    <a:pt x="933" y="201"/>
                    <a:pt x="945" y="196"/>
                  </a:cubicBezTo>
                  <a:cubicBezTo>
                    <a:pt x="956" y="191"/>
                    <a:pt x="965" y="183"/>
                    <a:pt x="972" y="174"/>
                  </a:cubicBezTo>
                  <a:cubicBezTo>
                    <a:pt x="978" y="164"/>
                    <a:pt x="981" y="153"/>
                    <a:pt x="981" y="141"/>
                  </a:cubicBezTo>
                  <a:cubicBezTo>
                    <a:pt x="981" y="128"/>
                    <a:pt x="978" y="117"/>
                    <a:pt x="971" y="108"/>
                  </a:cubicBezTo>
                  <a:close/>
                  <a:moveTo>
                    <a:pt x="1130" y="47"/>
                  </a:moveTo>
                  <a:lnTo>
                    <a:pt x="1130" y="47"/>
                  </a:lnTo>
                  <a:cubicBezTo>
                    <a:pt x="1137" y="50"/>
                    <a:pt x="1144" y="53"/>
                    <a:pt x="1152" y="56"/>
                  </a:cubicBezTo>
                  <a:lnTo>
                    <a:pt x="1168" y="14"/>
                  </a:lnTo>
                  <a:cubicBezTo>
                    <a:pt x="1148" y="5"/>
                    <a:pt x="1128" y="0"/>
                    <a:pt x="1106" y="0"/>
                  </a:cubicBezTo>
                  <a:cubicBezTo>
                    <a:pt x="1087" y="0"/>
                    <a:pt x="1070" y="4"/>
                    <a:pt x="1055" y="12"/>
                  </a:cubicBezTo>
                  <a:cubicBezTo>
                    <a:pt x="1041" y="21"/>
                    <a:pt x="1030" y="33"/>
                    <a:pt x="1022" y="48"/>
                  </a:cubicBezTo>
                  <a:cubicBezTo>
                    <a:pt x="1014" y="64"/>
                    <a:pt x="1010" y="82"/>
                    <a:pt x="1010" y="103"/>
                  </a:cubicBezTo>
                  <a:cubicBezTo>
                    <a:pt x="1010" y="135"/>
                    <a:pt x="1018" y="161"/>
                    <a:pt x="1034" y="178"/>
                  </a:cubicBezTo>
                  <a:cubicBezTo>
                    <a:pt x="1050" y="195"/>
                    <a:pt x="1073" y="204"/>
                    <a:pt x="1103" y="204"/>
                  </a:cubicBezTo>
                  <a:cubicBezTo>
                    <a:pt x="1124" y="204"/>
                    <a:pt x="1143" y="200"/>
                    <a:pt x="1159" y="193"/>
                  </a:cubicBezTo>
                  <a:lnTo>
                    <a:pt x="1159" y="148"/>
                  </a:lnTo>
                  <a:cubicBezTo>
                    <a:pt x="1151" y="151"/>
                    <a:pt x="1143" y="154"/>
                    <a:pt x="1134" y="157"/>
                  </a:cubicBezTo>
                  <a:cubicBezTo>
                    <a:pt x="1126" y="159"/>
                    <a:pt x="1118" y="160"/>
                    <a:pt x="1109" y="160"/>
                  </a:cubicBezTo>
                  <a:cubicBezTo>
                    <a:pt x="1080" y="160"/>
                    <a:pt x="1065" y="141"/>
                    <a:pt x="1065" y="103"/>
                  </a:cubicBezTo>
                  <a:cubicBezTo>
                    <a:pt x="1065" y="85"/>
                    <a:pt x="1069" y="70"/>
                    <a:pt x="1076" y="60"/>
                  </a:cubicBezTo>
                  <a:cubicBezTo>
                    <a:pt x="1083" y="49"/>
                    <a:pt x="1093" y="44"/>
                    <a:pt x="1106" y="44"/>
                  </a:cubicBezTo>
                  <a:cubicBezTo>
                    <a:pt x="1114" y="44"/>
                    <a:pt x="1122" y="45"/>
                    <a:pt x="1130" y="47"/>
                  </a:cubicBezTo>
                  <a:close/>
                  <a:moveTo>
                    <a:pt x="1373" y="3"/>
                  </a:moveTo>
                  <a:lnTo>
                    <a:pt x="1373" y="3"/>
                  </a:lnTo>
                  <a:lnTo>
                    <a:pt x="1319" y="3"/>
                  </a:lnTo>
                  <a:lnTo>
                    <a:pt x="1319" y="76"/>
                  </a:lnTo>
                  <a:lnTo>
                    <a:pt x="1256" y="76"/>
                  </a:lnTo>
                  <a:lnTo>
                    <a:pt x="1256" y="3"/>
                  </a:lnTo>
                  <a:lnTo>
                    <a:pt x="1202" y="3"/>
                  </a:lnTo>
                  <a:lnTo>
                    <a:pt x="1202" y="201"/>
                  </a:lnTo>
                  <a:lnTo>
                    <a:pt x="1256" y="201"/>
                  </a:lnTo>
                  <a:lnTo>
                    <a:pt x="1256" y="120"/>
                  </a:lnTo>
                  <a:lnTo>
                    <a:pt x="1319" y="120"/>
                  </a:lnTo>
                  <a:lnTo>
                    <a:pt x="1319" y="201"/>
                  </a:lnTo>
                  <a:lnTo>
                    <a:pt x="1373" y="201"/>
                  </a:lnTo>
                  <a:lnTo>
                    <a:pt x="1373" y="3"/>
                  </a:lnTo>
                  <a:close/>
                  <a:moveTo>
                    <a:pt x="1537" y="3"/>
                  </a:moveTo>
                  <a:lnTo>
                    <a:pt x="1537" y="3"/>
                  </a:lnTo>
                  <a:lnTo>
                    <a:pt x="1537" y="119"/>
                  </a:lnTo>
                  <a:cubicBezTo>
                    <a:pt x="1537" y="133"/>
                    <a:pt x="1534" y="144"/>
                    <a:pt x="1529" y="150"/>
                  </a:cubicBezTo>
                  <a:cubicBezTo>
                    <a:pt x="1524" y="156"/>
                    <a:pt x="1516" y="159"/>
                    <a:pt x="1505" y="159"/>
                  </a:cubicBezTo>
                  <a:cubicBezTo>
                    <a:pt x="1495" y="159"/>
                    <a:pt x="1487" y="156"/>
                    <a:pt x="1482" y="150"/>
                  </a:cubicBezTo>
                  <a:cubicBezTo>
                    <a:pt x="1477" y="144"/>
                    <a:pt x="1474" y="133"/>
                    <a:pt x="1474" y="119"/>
                  </a:cubicBezTo>
                  <a:lnTo>
                    <a:pt x="1474" y="3"/>
                  </a:lnTo>
                  <a:lnTo>
                    <a:pt x="1420" y="3"/>
                  </a:lnTo>
                  <a:lnTo>
                    <a:pt x="1420" y="124"/>
                  </a:lnTo>
                  <a:cubicBezTo>
                    <a:pt x="1420" y="150"/>
                    <a:pt x="1428" y="169"/>
                    <a:pt x="1442" y="183"/>
                  </a:cubicBezTo>
                  <a:cubicBezTo>
                    <a:pt x="1457" y="197"/>
                    <a:pt x="1477" y="204"/>
                    <a:pt x="1505" y="204"/>
                  </a:cubicBezTo>
                  <a:cubicBezTo>
                    <a:pt x="1532" y="204"/>
                    <a:pt x="1553" y="197"/>
                    <a:pt x="1568" y="183"/>
                  </a:cubicBezTo>
                  <a:cubicBezTo>
                    <a:pt x="1583" y="168"/>
                    <a:pt x="1590" y="148"/>
                    <a:pt x="1590" y="122"/>
                  </a:cubicBezTo>
                  <a:lnTo>
                    <a:pt x="1590" y="3"/>
                  </a:lnTo>
                  <a:lnTo>
                    <a:pt x="1537" y="3"/>
                  </a:lnTo>
                  <a:close/>
                  <a:moveTo>
                    <a:pt x="1768" y="201"/>
                  </a:moveTo>
                  <a:lnTo>
                    <a:pt x="1768" y="201"/>
                  </a:lnTo>
                  <a:lnTo>
                    <a:pt x="1768" y="158"/>
                  </a:lnTo>
                  <a:lnTo>
                    <a:pt x="1692" y="158"/>
                  </a:lnTo>
                  <a:lnTo>
                    <a:pt x="1692" y="3"/>
                  </a:lnTo>
                  <a:lnTo>
                    <a:pt x="1638" y="3"/>
                  </a:lnTo>
                  <a:lnTo>
                    <a:pt x="1638" y="201"/>
                  </a:lnTo>
                  <a:lnTo>
                    <a:pt x="1768" y="201"/>
                  </a:lnTo>
                  <a:close/>
                  <a:moveTo>
                    <a:pt x="1920" y="158"/>
                  </a:moveTo>
                  <a:lnTo>
                    <a:pt x="1920" y="158"/>
                  </a:lnTo>
                  <a:lnTo>
                    <a:pt x="1856" y="158"/>
                  </a:lnTo>
                  <a:lnTo>
                    <a:pt x="1856" y="120"/>
                  </a:lnTo>
                  <a:lnTo>
                    <a:pt x="1916" y="120"/>
                  </a:lnTo>
                  <a:lnTo>
                    <a:pt x="1916" y="77"/>
                  </a:lnTo>
                  <a:lnTo>
                    <a:pt x="1856" y="77"/>
                  </a:lnTo>
                  <a:lnTo>
                    <a:pt x="1856" y="46"/>
                  </a:lnTo>
                  <a:lnTo>
                    <a:pt x="1920" y="46"/>
                  </a:lnTo>
                  <a:lnTo>
                    <a:pt x="1920" y="3"/>
                  </a:lnTo>
                  <a:lnTo>
                    <a:pt x="1802" y="3"/>
                  </a:lnTo>
                  <a:lnTo>
                    <a:pt x="1802" y="201"/>
                  </a:lnTo>
                  <a:lnTo>
                    <a:pt x="1920" y="201"/>
                  </a:lnTo>
                  <a:lnTo>
                    <a:pt x="192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6">
              <a:extLst>
                <a:ext uri="{FF2B5EF4-FFF2-40B4-BE49-F238E27FC236}">
                  <a16:creationId xmlns:a16="http://schemas.microsoft.com/office/drawing/2014/main" id="{6A2C29E4-B822-4C6E-934E-0F868276D9B3}"/>
                </a:ext>
              </a:extLst>
            </p:cNvPr>
            <p:cNvSpPr>
              <a:spLocks noEditPoints="1"/>
            </p:cNvSpPr>
            <p:nvPr userDrawn="1"/>
          </p:nvSpPr>
          <p:spPr bwMode="auto">
            <a:xfrm>
              <a:off x="4270" y="3492"/>
              <a:ext cx="1004" cy="120"/>
            </a:xfrm>
            <a:custGeom>
              <a:avLst/>
              <a:gdLst>
                <a:gd name="T0" fmla="*/ 178 w 1665"/>
                <a:gd name="T1" fmla="*/ 56 h 199"/>
                <a:gd name="T2" fmla="*/ 177 w 1665"/>
                <a:gd name="T3" fmla="*/ 112 h 199"/>
                <a:gd name="T4" fmla="*/ 227 w 1665"/>
                <a:gd name="T5" fmla="*/ 0 h 199"/>
                <a:gd name="T6" fmla="*/ 113 w 1665"/>
                <a:gd name="T7" fmla="*/ 141 h 199"/>
                <a:gd name="T8" fmla="*/ 0 w 1665"/>
                <a:gd name="T9" fmla="*/ 199 h 199"/>
                <a:gd name="T10" fmla="*/ 45 w 1665"/>
                <a:gd name="T11" fmla="*/ 56 h 199"/>
                <a:gd name="T12" fmla="*/ 138 w 1665"/>
                <a:gd name="T13" fmla="*/ 199 h 199"/>
                <a:gd name="T14" fmla="*/ 275 w 1665"/>
                <a:gd name="T15" fmla="*/ 0 h 199"/>
                <a:gd name="T16" fmla="*/ 329 w 1665"/>
                <a:gd name="T17" fmla="*/ 0 h 199"/>
                <a:gd name="T18" fmla="*/ 513 w 1665"/>
                <a:gd name="T19" fmla="*/ 44 h 199"/>
                <a:gd name="T20" fmla="*/ 362 w 1665"/>
                <a:gd name="T21" fmla="*/ 44 h 199"/>
                <a:gd name="T22" fmla="*/ 464 w 1665"/>
                <a:gd name="T23" fmla="*/ 199 h 199"/>
                <a:gd name="T24" fmla="*/ 640 w 1665"/>
                <a:gd name="T25" fmla="*/ 44 h 199"/>
                <a:gd name="T26" fmla="*/ 538 w 1665"/>
                <a:gd name="T27" fmla="*/ 0 h 199"/>
                <a:gd name="T28" fmla="*/ 587 w 1665"/>
                <a:gd name="T29" fmla="*/ 199 h 199"/>
                <a:gd name="T30" fmla="*/ 994 w 1665"/>
                <a:gd name="T31" fmla="*/ 0 h 199"/>
                <a:gd name="T32" fmla="*/ 920 w 1665"/>
                <a:gd name="T33" fmla="*/ 100 h 199"/>
                <a:gd name="T34" fmla="*/ 896 w 1665"/>
                <a:gd name="T35" fmla="*/ 76 h 199"/>
                <a:gd name="T36" fmla="*/ 811 w 1665"/>
                <a:gd name="T37" fmla="*/ 76 h 199"/>
                <a:gd name="T38" fmla="*/ 786 w 1665"/>
                <a:gd name="T39" fmla="*/ 100 h 199"/>
                <a:gd name="T40" fmla="*/ 762 w 1665"/>
                <a:gd name="T41" fmla="*/ 199 h 199"/>
                <a:gd name="T42" fmla="*/ 850 w 1665"/>
                <a:gd name="T43" fmla="*/ 86 h 199"/>
                <a:gd name="T44" fmla="*/ 862 w 1665"/>
                <a:gd name="T45" fmla="*/ 112 h 199"/>
                <a:gd name="T46" fmla="*/ 994 w 1665"/>
                <a:gd name="T47" fmla="*/ 0 h 199"/>
                <a:gd name="T48" fmla="*/ 1079 w 1665"/>
                <a:gd name="T49" fmla="*/ 155 h 199"/>
                <a:gd name="T50" fmla="*/ 1138 w 1665"/>
                <a:gd name="T51" fmla="*/ 75 h 199"/>
                <a:gd name="T52" fmla="*/ 1143 w 1665"/>
                <a:gd name="T53" fmla="*/ 43 h 199"/>
                <a:gd name="T54" fmla="*/ 1025 w 1665"/>
                <a:gd name="T55" fmla="*/ 199 h 199"/>
                <a:gd name="T56" fmla="*/ 1241 w 1665"/>
                <a:gd name="T57" fmla="*/ 0 h 199"/>
                <a:gd name="T58" fmla="*/ 1187 w 1665"/>
                <a:gd name="T59" fmla="*/ 199 h 199"/>
                <a:gd name="T60" fmla="*/ 1432 w 1665"/>
                <a:gd name="T61" fmla="*/ 25 h 199"/>
                <a:gd name="T62" fmla="*/ 1290 w 1665"/>
                <a:gd name="T63" fmla="*/ 0 h 199"/>
                <a:gd name="T64" fmla="*/ 1431 w 1665"/>
                <a:gd name="T65" fmla="*/ 172 h 199"/>
                <a:gd name="T66" fmla="*/ 1391 w 1665"/>
                <a:gd name="T67" fmla="*/ 141 h 199"/>
                <a:gd name="T68" fmla="*/ 1343 w 1665"/>
                <a:gd name="T69" fmla="*/ 155 h 199"/>
                <a:gd name="T70" fmla="*/ 1392 w 1665"/>
                <a:gd name="T71" fmla="*/ 57 h 199"/>
                <a:gd name="T72" fmla="*/ 1665 w 1665"/>
                <a:gd name="T73" fmla="*/ 199 h 199"/>
                <a:gd name="T74" fmla="*/ 1528 w 1665"/>
                <a:gd name="T75" fmla="*/ 0 h 199"/>
                <a:gd name="T76" fmla="*/ 1532 w 1665"/>
                <a:gd name="T77" fmla="*/ 162 h 199"/>
                <a:gd name="T78" fmla="*/ 1665 w 1665"/>
                <a:gd name="T79" fmla="*/ 199 h 199"/>
                <a:gd name="T80" fmla="*/ 1559 w 1665"/>
                <a:gd name="T81" fmla="*/ 55 h 199"/>
                <a:gd name="T82" fmla="*/ 1577 w 1665"/>
                <a:gd name="T83" fmla="*/ 8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5" h="199">
                  <a:moveTo>
                    <a:pt x="138" y="199"/>
                  </a:moveTo>
                  <a:lnTo>
                    <a:pt x="138" y="199"/>
                  </a:lnTo>
                  <a:lnTo>
                    <a:pt x="178" y="56"/>
                  </a:lnTo>
                  <a:lnTo>
                    <a:pt x="179" y="56"/>
                  </a:lnTo>
                  <a:cubicBezTo>
                    <a:pt x="178" y="78"/>
                    <a:pt x="178" y="91"/>
                    <a:pt x="177" y="97"/>
                  </a:cubicBezTo>
                  <a:cubicBezTo>
                    <a:pt x="177" y="102"/>
                    <a:pt x="177" y="107"/>
                    <a:pt x="177" y="112"/>
                  </a:cubicBezTo>
                  <a:lnTo>
                    <a:pt x="177" y="199"/>
                  </a:lnTo>
                  <a:lnTo>
                    <a:pt x="227" y="199"/>
                  </a:lnTo>
                  <a:lnTo>
                    <a:pt x="227" y="0"/>
                  </a:lnTo>
                  <a:lnTo>
                    <a:pt x="155" y="0"/>
                  </a:lnTo>
                  <a:lnTo>
                    <a:pt x="114" y="141"/>
                  </a:lnTo>
                  <a:lnTo>
                    <a:pt x="113" y="141"/>
                  </a:lnTo>
                  <a:lnTo>
                    <a:pt x="72" y="0"/>
                  </a:lnTo>
                  <a:lnTo>
                    <a:pt x="0" y="0"/>
                  </a:lnTo>
                  <a:lnTo>
                    <a:pt x="0" y="199"/>
                  </a:lnTo>
                  <a:lnTo>
                    <a:pt x="48" y="199"/>
                  </a:lnTo>
                  <a:lnTo>
                    <a:pt x="48" y="113"/>
                  </a:lnTo>
                  <a:cubicBezTo>
                    <a:pt x="48" y="99"/>
                    <a:pt x="47" y="80"/>
                    <a:pt x="45" y="56"/>
                  </a:cubicBezTo>
                  <a:lnTo>
                    <a:pt x="46" y="56"/>
                  </a:lnTo>
                  <a:lnTo>
                    <a:pt x="87" y="199"/>
                  </a:lnTo>
                  <a:lnTo>
                    <a:pt x="138" y="199"/>
                  </a:lnTo>
                  <a:close/>
                  <a:moveTo>
                    <a:pt x="329" y="0"/>
                  </a:moveTo>
                  <a:lnTo>
                    <a:pt x="329" y="0"/>
                  </a:lnTo>
                  <a:lnTo>
                    <a:pt x="275" y="0"/>
                  </a:lnTo>
                  <a:lnTo>
                    <a:pt x="275" y="199"/>
                  </a:lnTo>
                  <a:lnTo>
                    <a:pt x="329" y="199"/>
                  </a:lnTo>
                  <a:lnTo>
                    <a:pt x="329" y="0"/>
                  </a:lnTo>
                  <a:close/>
                  <a:moveTo>
                    <a:pt x="464" y="44"/>
                  </a:moveTo>
                  <a:lnTo>
                    <a:pt x="464" y="44"/>
                  </a:lnTo>
                  <a:lnTo>
                    <a:pt x="513" y="44"/>
                  </a:lnTo>
                  <a:lnTo>
                    <a:pt x="513" y="0"/>
                  </a:lnTo>
                  <a:lnTo>
                    <a:pt x="362" y="0"/>
                  </a:lnTo>
                  <a:lnTo>
                    <a:pt x="362" y="44"/>
                  </a:lnTo>
                  <a:lnTo>
                    <a:pt x="411" y="44"/>
                  </a:lnTo>
                  <a:lnTo>
                    <a:pt x="411" y="199"/>
                  </a:lnTo>
                  <a:lnTo>
                    <a:pt x="464" y="199"/>
                  </a:lnTo>
                  <a:lnTo>
                    <a:pt x="464" y="44"/>
                  </a:lnTo>
                  <a:close/>
                  <a:moveTo>
                    <a:pt x="640" y="44"/>
                  </a:moveTo>
                  <a:lnTo>
                    <a:pt x="640" y="44"/>
                  </a:lnTo>
                  <a:lnTo>
                    <a:pt x="689" y="44"/>
                  </a:lnTo>
                  <a:lnTo>
                    <a:pt x="689" y="0"/>
                  </a:lnTo>
                  <a:lnTo>
                    <a:pt x="538" y="0"/>
                  </a:lnTo>
                  <a:lnTo>
                    <a:pt x="538" y="44"/>
                  </a:lnTo>
                  <a:lnTo>
                    <a:pt x="587" y="44"/>
                  </a:lnTo>
                  <a:lnTo>
                    <a:pt x="587" y="199"/>
                  </a:lnTo>
                  <a:lnTo>
                    <a:pt x="640" y="199"/>
                  </a:lnTo>
                  <a:lnTo>
                    <a:pt x="640" y="44"/>
                  </a:lnTo>
                  <a:close/>
                  <a:moveTo>
                    <a:pt x="994" y="0"/>
                  </a:moveTo>
                  <a:lnTo>
                    <a:pt x="994" y="0"/>
                  </a:lnTo>
                  <a:lnTo>
                    <a:pt x="942" y="0"/>
                  </a:lnTo>
                  <a:lnTo>
                    <a:pt x="920" y="100"/>
                  </a:lnTo>
                  <a:cubicBezTo>
                    <a:pt x="915" y="125"/>
                    <a:pt x="912" y="143"/>
                    <a:pt x="910" y="153"/>
                  </a:cubicBezTo>
                  <a:cubicBezTo>
                    <a:pt x="909" y="145"/>
                    <a:pt x="907" y="133"/>
                    <a:pt x="904" y="117"/>
                  </a:cubicBezTo>
                  <a:cubicBezTo>
                    <a:pt x="901" y="101"/>
                    <a:pt x="898" y="88"/>
                    <a:pt x="896" y="76"/>
                  </a:cubicBezTo>
                  <a:lnTo>
                    <a:pt x="879" y="0"/>
                  </a:lnTo>
                  <a:lnTo>
                    <a:pt x="829" y="0"/>
                  </a:lnTo>
                  <a:lnTo>
                    <a:pt x="811" y="76"/>
                  </a:lnTo>
                  <a:cubicBezTo>
                    <a:pt x="809" y="86"/>
                    <a:pt x="806" y="99"/>
                    <a:pt x="803" y="115"/>
                  </a:cubicBezTo>
                  <a:cubicBezTo>
                    <a:pt x="800" y="131"/>
                    <a:pt x="798" y="143"/>
                    <a:pt x="797" y="153"/>
                  </a:cubicBezTo>
                  <a:cubicBezTo>
                    <a:pt x="795" y="140"/>
                    <a:pt x="791" y="122"/>
                    <a:pt x="786" y="100"/>
                  </a:cubicBezTo>
                  <a:lnTo>
                    <a:pt x="765" y="0"/>
                  </a:lnTo>
                  <a:lnTo>
                    <a:pt x="713" y="0"/>
                  </a:lnTo>
                  <a:lnTo>
                    <a:pt x="762" y="199"/>
                  </a:lnTo>
                  <a:lnTo>
                    <a:pt x="826" y="199"/>
                  </a:lnTo>
                  <a:cubicBezTo>
                    <a:pt x="837" y="147"/>
                    <a:pt x="844" y="117"/>
                    <a:pt x="846" y="110"/>
                  </a:cubicBezTo>
                  <a:cubicBezTo>
                    <a:pt x="847" y="103"/>
                    <a:pt x="849" y="95"/>
                    <a:pt x="850" y="86"/>
                  </a:cubicBezTo>
                  <a:cubicBezTo>
                    <a:pt x="852" y="77"/>
                    <a:pt x="853" y="70"/>
                    <a:pt x="854" y="64"/>
                  </a:cubicBezTo>
                  <a:cubicBezTo>
                    <a:pt x="855" y="71"/>
                    <a:pt x="856" y="80"/>
                    <a:pt x="858" y="91"/>
                  </a:cubicBezTo>
                  <a:cubicBezTo>
                    <a:pt x="860" y="102"/>
                    <a:pt x="862" y="109"/>
                    <a:pt x="862" y="112"/>
                  </a:cubicBezTo>
                  <a:lnTo>
                    <a:pt x="881" y="199"/>
                  </a:lnTo>
                  <a:lnTo>
                    <a:pt x="945" y="199"/>
                  </a:lnTo>
                  <a:lnTo>
                    <a:pt x="994" y="0"/>
                  </a:lnTo>
                  <a:close/>
                  <a:moveTo>
                    <a:pt x="1143" y="155"/>
                  </a:moveTo>
                  <a:lnTo>
                    <a:pt x="1143" y="155"/>
                  </a:lnTo>
                  <a:lnTo>
                    <a:pt x="1079" y="155"/>
                  </a:lnTo>
                  <a:lnTo>
                    <a:pt x="1079" y="118"/>
                  </a:lnTo>
                  <a:lnTo>
                    <a:pt x="1138" y="118"/>
                  </a:lnTo>
                  <a:lnTo>
                    <a:pt x="1138" y="75"/>
                  </a:lnTo>
                  <a:lnTo>
                    <a:pt x="1079" y="75"/>
                  </a:lnTo>
                  <a:lnTo>
                    <a:pt x="1079" y="43"/>
                  </a:lnTo>
                  <a:lnTo>
                    <a:pt x="1143" y="43"/>
                  </a:lnTo>
                  <a:lnTo>
                    <a:pt x="1143" y="0"/>
                  </a:lnTo>
                  <a:lnTo>
                    <a:pt x="1025" y="0"/>
                  </a:lnTo>
                  <a:lnTo>
                    <a:pt x="1025" y="199"/>
                  </a:lnTo>
                  <a:lnTo>
                    <a:pt x="1143" y="199"/>
                  </a:lnTo>
                  <a:lnTo>
                    <a:pt x="1143" y="155"/>
                  </a:lnTo>
                  <a:close/>
                  <a:moveTo>
                    <a:pt x="1241" y="0"/>
                  </a:moveTo>
                  <a:lnTo>
                    <a:pt x="1241" y="0"/>
                  </a:lnTo>
                  <a:lnTo>
                    <a:pt x="1187" y="0"/>
                  </a:lnTo>
                  <a:lnTo>
                    <a:pt x="1187" y="199"/>
                  </a:lnTo>
                  <a:lnTo>
                    <a:pt x="1241" y="199"/>
                  </a:lnTo>
                  <a:lnTo>
                    <a:pt x="1241" y="0"/>
                  </a:lnTo>
                  <a:close/>
                  <a:moveTo>
                    <a:pt x="1432" y="25"/>
                  </a:moveTo>
                  <a:lnTo>
                    <a:pt x="1432" y="25"/>
                  </a:lnTo>
                  <a:cubicBezTo>
                    <a:pt x="1415" y="9"/>
                    <a:pt x="1390" y="0"/>
                    <a:pt x="1358" y="0"/>
                  </a:cubicBezTo>
                  <a:lnTo>
                    <a:pt x="1290" y="0"/>
                  </a:lnTo>
                  <a:lnTo>
                    <a:pt x="1290" y="199"/>
                  </a:lnTo>
                  <a:lnTo>
                    <a:pt x="1354" y="199"/>
                  </a:lnTo>
                  <a:cubicBezTo>
                    <a:pt x="1387" y="199"/>
                    <a:pt x="1413" y="190"/>
                    <a:pt x="1431" y="172"/>
                  </a:cubicBezTo>
                  <a:cubicBezTo>
                    <a:pt x="1449" y="154"/>
                    <a:pt x="1458" y="129"/>
                    <a:pt x="1458" y="96"/>
                  </a:cubicBezTo>
                  <a:cubicBezTo>
                    <a:pt x="1458" y="65"/>
                    <a:pt x="1450" y="41"/>
                    <a:pt x="1432" y="25"/>
                  </a:cubicBezTo>
                  <a:close/>
                  <a:moveTo>
                    <a:pt x="1391" y="141"/>
                  </a:moveTo>
                  <a:lnTo>
                    <a:pt x="1391" y="141"/>
                  </a:lnTo>
                  <a:cubicBezTo>
                    <a:pt x="1384" y="150"/>
                    <a:pt x="1372" y="155"/>
                    <a:pt x="1355" y="155"/>
                  </a:cubicBezTo>
                  <a:lnTo>
                    <a:pt x="1343" y="155"/>
                  </a:lnTo>
                  <a:lnTo>
                    <a:pt x="1343" y="44"/>
                  </a:lnTo>
                  <a:lnTo>
                    <a:pt x="1359" y="44"/>
                  </a:lnTo>
                  <a:cubicBezTo>
                    <a:pt x="1374" y="44"/>
                    <a:pt x="1385" y="48"/>
                    <a:pt x="1392" y="57"/>
                  </a:cubicBezTo>
                  <a:cubicBezTo>
                    <a:pt x="1399" y="66"/>
                    <a:pt x="1403" y="79"/>
                    <a:pt x="1403" y="97"/>
                  </a:cubicBezTo>
                  <a:cubicBezTo>
                    <a:pt x="1403" y="117"/>
                    <a:pt x="1399" y="131"/>
                    <a:pt x="1391" y="141"/>
                  </a:cubicBezTo>
                  <a:close/>
                  <a:moveTo>
                    <a:pt x="1665" y="199"/>
                  </a:moveTo>
                  <a:lnTo>
                    <a:pt x="1665" y="199"/>
                  </a:lnTo>
                  <a:lnTo>
                    <a:pt x="1600" y="0"/>
                  </a:lnTo>
                  <a:lnTo>
                    <a:pt x="1528" y="0"/>
                  </a:lnTo>
                  <a:lnTo>
                    <a:pt x="1463" y="199"/>
                  </a:lnTo>
                  <a:lnTo>
                    <a:pt x="1522" y="199"/>
                  </a:lnTo>
                  <a:lnTo>
                    <a:pt x="1532" y="162"/>
                  </a:lnTo>
                  <a:lnTo>
                    <a:pt x="1597" y="162"/>
                  </a:lnTo>
                  <a:lnTo>
                    <a:pt x="1606" y="199"/>
                  </a:lnTo>
                  <a:lnTo>
                    <a:pt x="1665" y="199"/>
                  </a:lnTo>
                  <a:close/>
                  <a:moveTo>
                    <a:pt x="1543" y="118"/>
                  </a:moveTo>
                  <a:lnTo>
                    <a:pt x="1543" y="118"/>
                  </a:lnTo>
                  <a:cubicBezTo>
                    <a:pt x="1552" y="87"/>
                    <a:pt x="1557" y="66"/>
                    <a:pt x="1559" y="55"/>
                  </a:cubicBezTo>
                  <a:cubicBezTo>
                    <a:pt x="1562" y="45"/>
                    <a:pt x="1563" y="37"/>
                    <a:pt x="1564" y="32"/>
                  </a:cubicBezTo>
                  <a:cubicBezTo>
                    <a:pt x="1565" y="37"/>
                    <a:pt x="1567" y="46"/>
                    <a:pt x="1570" y="57"/>
                  </a:cubicBezTo>
                  <a:cubicBezTo>
                    <a:pt x="1573" y="69"/>
                    <a:pt x="1575" y="78"/>
                    <a:pt x="1577" y="85"/>
                  </a:cubicBezTo>
                  <a:lnTo>
                    <a:pt x="1586" y="118"/>
                  </a:lnTo>
                  <a:lnTo>
                    <a:pt x="1543"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7">
              <a:extLst>
                <a:ext uri="{FF2B5EF4-FFF2-40B4-BE49-F238E27FC236}">
                  <a16:creationId xmlns:a16="http://schemas.microsoft.com/office/drawing/2014/main" id="{A5C007F1-A361-4506-805A-F751B80A63AC}"/>
                </a:ext>
              </a:extLst>
            </p:cNvPr>
            <p:cNvSpPr>
              <a:spLocks/>
            </p:cNvSpPr>
            <p:nvPr userDrawn="1"/>
          </p:nvSpPr>
          <p:spPr bwMode="auto">
            <a:xfrm>
              <a:off x="3746" y="3472"/>
              <a:ext cx="114" cy="143"/>
            </a:xfrm>
            <a:custGeom>
              <a:avLst/>
              <a:gdLst>
                <a:gd name="T0" fmla="*/ 183 w 189"/>
                <a:gd name="T1" fmla="*/ 1 h 238"/>
                <a:gd name="T2" fmla="*/ 183 w 189"/>
                <a:gd name="T3" fmla="*/ 1 h 238"/>
                <a:gd name="T4" fmla="*/ 95 w 189"/>
                <a:gd name="T5" fmla="*/ 18 h 238"/>
                <a:gd name="T6" fmla="*/ 6 w 189"/>
                <a:gd name="T7" fmla="*/ 1 h 238"/>
                <a:gd name="T8" fmla="*/ 0 w 189"/>
                <a:gd name="T9" fmla="*/ 6 h 238"/>
                <a:gd name="T10" fmla="*/ 0 w 189"/>
                <a:gd name="T11" fmla="*/ 212 h 238"/>
                <a:gd name="T12" fmla="*/ 3 w 189"/>
                <a:gd name="T13" fmla="*/ 217 h 238"/>
                <a:gd name="T14" fmla="*/ 95 w 189"/>
                <a:gd name="T15" fmla="*/ 238 h 238"/>
                <a:gd name="T16" fmla="*/ 186 w 189"/>
                <a:gd name="T17" fmla="*/ 216 h 238"/>
                <a:gd name="T18" fmla="*/ 189 w 189"/>
                <a:gd name="T19" fmla="*/ 212 h 238"/>
                <a:gd name="T20" fmla="*/ 189 w 189"/>
                <a:gd name="T21" fmla="*/ 6 h 238"/>
                <a:gd name="T22" fmla="*/ 183 w 189"/>
                <a:gd name="T2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8">
                  <a:moveTo>
                    <a:pt x="183" y="1"/>
                  </a:moveTo>
                  <a:lnTo>
                    <a:pt x="183" y="1"/>
                  </a:lnTo>
                  <a:cubicBezTo>
                    <a:pt x="160" y="10"/>
                    <a:pt x="129" y="18"/>
                    <a:pt x="95" y="18"/>
                  </a:cubicBezTo>
                  <a:cubicBezTo>
                    <a:pt x="60" y="18"/>
                    <a:pt x="29" y="10"/>
                    <a:pt x="6" y="1"/>
                  </a:cubicBezTo>
                  <a:cubicBezTo>
                    <a:pt x="3" y="0"/>
                    <a:pt x="0" y="3"/>
                    <a:pt x="0" y="6"/>
                  </a:cubicBezTo>
                  <a:lnTo>
                    <a:pt x="0" y="212"/>
                  </a:lnTo>
                  <a:cubicBezTo>
                    <a:pt x="0" y="214"/>
                    <a:pt x="1" y="216"/>
                    <a:pt x="3" y="217"/>
                  </a:cubicBezTo>
                  <a:cubicBezTo>
                    <a:pt x="21" y="225"/>
                    <a:pt x="55" y="238"/>
                    <a:pt x="95" y="238"/>
                  </a:cubicBezTo>
                  <a:cubicBezTo>
                    <a:pt x="134" y="238"/>
                    <a:pt x="168" y="225"/>
                    <a:pt x="186" y="216"/>
                  </a:cubicBezTo>
                  <a:cubicBezTo>
                    <a:pt x="188" y="216"/>
                    <a:pt x="189" y="214"/>
                    <a:pt x="189" y="212"/>
                  </a:cubicBezTo>
                  <a:lnTo>
                    <a:pt x="189" y="6"/>
                  </a:lnTo>
                  <a:cubicBezTo>
                    <a:pt x="189" y="3"/>
                    <a:pt x="186" y="0"/>
                    <a:pt x="18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8">
              <a:extLst>
                <a:ext uri="{FF2B5EF4-FFF2-40B4-BE49-F238E27FC236}">
                  <a16:creationId xmlns:a16="http://schemas.microsoft.com/office/drawing/2014/main" id="{F5EACCB6-6163-4134-A296-05EADA83DA1D}"/>
                </a:ext>
              </a:extLst>
            </p:cNvPr>
            <p:cNvSpPr>
              <a:spLocks/>
            </p:cNvSpPr>
            <p:nvPr userDrawn="1"/>
          </p:nvSpPr>
          <p:spPr bwMode="auto">
            <a:xfrm>
              <a:off x="4020" y="3472"/>
              <a:ext cx="114" cy="144"/>
            </a:xfrm>
            <a:custGeom>
              <a:avLst/>
              <a:gdLst>
                <a:gd name="T0" fmla="*/ 5 w 189"/>
                <a:gd name="T1" fmla="*/ 237 h 238"/>
                <a:gd name="T2" fmla="*/ 5 w 189"/>
                <a:gd name="T3" fmla="*/ 237 h 238"/>
                <a:gd name="T4" fmla="*/ 94 w 189"/>
                <a:gd name="T5" fmla="*/ 220 h 238"/>
                <a:gd name="T6" fmla="*/ 183 w 189"/>
                <a:gd name="T7" fmla="*/ 237 h 238"/>
                <a:gd name="T8" fmla="*/ 189 w 189"/>
                <a:gd name="T9" fmla="*/ 232 h 238"/>
                <a:gd name="T10" fmla="*/ 189 w 189"/>
                <a:gd name="T11" fmla="*/ 26 h 238"/>
                <a:gd name="T12" fmla="*/ 186 w 189"/>
                <a:gd name="T13" fmla="*/ 22 h 238"/>
                <a:gd name="T14" fmla="*/ 94 w 189"/>
                <a:gd name="T15" fmla="*/ 0 h 238"/>
                <a:gd name="T16" fmla="*/ 2 w 189"/>
                <a:gd name="T17" fmla="*/ 22 h 238"/>
                <a:gd name="T18" fmla="*/ 0 w 189"/>
                <a:gd name="T19" fmla="*/ 26 h 238"/>
                <a:gd name="T20" fmla="*/ 0 w 189"/>
                <a:gd name="T21" fmla="*/ 232 h 238"/>
                <a:gd name="T22" fmla="*/ 5 w 189"/>
                <a:gd name="T23"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8">
                  <a:moveTo>
                    <a:pt x="5" y="237"/>
                  </a:moveTo>
                  <a:lnTo>
                    <a:pt x="5" y="237"/>
                  </a:lnTo>
                  <a:cubicBezTo>
                    <a:pt x="29" y="228"/>
                    <a:pt x="60" y="220"/>
                    <a:pt x="94" y="220"/>
                  </a:cubicBezTo>
                  <a:cubicBezTo>
                    <a:pt x="129" y="220"/>
                    <a:pt x="159" y="228"/>
                    <a:pt x="183" y="237"/>
                  </a:cubicBezTo>
                  <a:cubicBezTo>
                    <a:pt x="186" y="238"/>
                    <a:pt x="189" y="235"/>
                    <a:pt x="189" y="232"/>
                  </a:cubicBezTo>
                  <a:lnTo>
                    <a:pt x="189" y="26"/>
                  </a:lnTo>
                  <a:cubicBezTo>
                    <a:pt x="189" y="24"/>
                    <a:pt x="188" y="22"/>
                    <a:pt x="186" y="22"/>
                  </a:cubicBezTo>
                  <a:cubicBezTo>
                    <a:pt x="167" y="13"/>
                    <a:pt x="134" y="0"/>
                    <a:pt x="94" y="0"/>
                  </a:cubicBezTo>
                  <a:cubicBezTo>
                    <a:pt x="55" y="0"/>
                    <a:pt x="21" y="13"/>
                    <a:pt x="2" y="22"/>
                  </a:cubicBezTo>
                  <a:cubicBezTo>
                    <a:pt x="1" y="22"/>
                    <a:pt x="0" y="24"/>
                    <a:pt x="0" y="26"/>
                  </a:cubicBezTo>
                  <a:lnTo>
                    <a:pt x="0" y="232"/>
                  </a:lnTo>
                  <a:cubicBezTo>
                    <a:pt x="0" y="235"/>
                    <a:pt x="2" y="238"/>
                    <a:pt x="5" y="2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9">
              <a:extLst>
                <a:ext uri="{FF2B5EF4-FFF2-40B4-BE49-F238E27FC236}">
                  <a16:creationId xmlns:a16="http://schemas.microsoft.com/office/drawing/2014/main" id="{0C541ACD-4121-4D6B-9E29-F9CA89ED4DC0}"/>
                </a:ext>
              </a:extLst>
            </p:cNvPr>
            <p:cNvSpPr>
              <a:spLocks/>
            </p:cNvSpPr>
            <p:nvPr userDrawn="1"/>
          </p:nvSpPr>
          <p:spPr bwMode="auto">
            <a:xfrm>
              <a:off x="3883" y="3472"/>
              <a:ext cx="114" cy="144"/>
            </a:xfrm>
            <a:custGeom>
              <a:avLst/>
              <a:gdLst>
                <a:gd name="T0" fmla="*/ 6 w 189"/>
                <a:gd name="T1" fmla="*/ 237 h 238"/>
                <a:gd name="T2" fmla="*/ 6 w 189"/>
                <a:gd name="T3" fmla="*/ 237 h 238"/>
                <a:gd name="T4" fmla="*/ 94 w 189"/>
                <a:gd name="T5" fmla="*/ 220 h 238"/>
                <a:gd name="T6" fmla="*/ 183 w 189"/>
                <a:gd name="T7" fmla="*/ 237 h 238"/>
                <a:gd name="T8" fmla="*/ 189 w 189"/>
                <a:gd name="T9" fmla="*/ 232 h 238"/>
                <a:gd name="T10" fmla="*/ 189 w 189"/>
                <a:gd name="T11" fmla="*/ 26 h 238"/>
                <a:gd name="T12" fmla="*/ 186 w 189"/>
                <a:gd name="T13" fmla="*/ 22 h 238"/>
                <a:gd name="T14" fmla="*/ 94 w 189"/>
                <a:gd name="T15" fmla="*/ 0 h 238"/>
                <a:gd name="T16" fmla="*/ 2 w 189"/>
                <a:gd name="T17" fmla="*/ 22 h 238"/>
                <a:gd name="T18" fmla="*/ 0 w 189"/>
                <a:gd name="T19" fmla="*/ 26 h 238"/>
                <a:gd name="T20" fmla="*/ 0 w 189"/>
                <a:gd name="T21" fmla="*/ 232 h 238"/>
                <a:gd name="T22" fmla="*/ 6 w 189"/>
                <a:gd name="T23"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8">
                  <a:moveTo>
                    <a:pt x="6" y="237"/>
                  </a:moveTo>
                  <a:lnTo>
                    <a:pt x="6" y="237"/>
                  </a:lnTo>
                  <a:cubicBezTo>
                    <a:pt x="29" y="228"/>
                    <a:pt x="60" y="220"/>
                    <a:pt x="94" y="220"/>
                  </a:cubicBezTo>
                  <a:cubicBezTo>
                    <a:pt x="129" y="220"/>
                    <a:pt x="160" y="228"/>
                    <a:pt x="183" y="237"/>
                  </a:cubicBezTo>
                  <a:cubicBezTo>
                    <a:pt x="186" y="238"/>
                    <a:pt x="189" y="235"/>
                    <a:pt x="189" y="232"/>
                  </a:cubicBezTo>
                  <a:lnTo>
                    <a:pt x="189" y="26"/>
                  </a:lnTo>
                  <a:cubicBezTo>
                    <a:pt x="189" y="24"/>
                    <a:pt x="188" y="22"/>
                    <a:pt x="186" y="22"/>
                  </a:cubicBezTo>
                  <a:cubicBezTo>
                    <a:pt x="168" y="13"/>
                    <a:pt x="134" y="0"/>
                    <a:pt x="94" y="0"/>
                  </a:cubicBezTo>
                  <a:cubicBezTo>
                    <a:pt x="55" y="0"/>
                    <a:pt x="21" y="13"/>
                    <a:pt x="2" y="22"/>
                  </a:cubicBezTo>
                  <a:cubicBezTo>
                    <a:pt x="1" y="22"/>
                    <a:pt x="0" y="24"/>
                    <a:pt x="0" y="26"/>
                  </a:cubicBezTo>
                  <a:lnTo>
                    <a:pt x="0" y="232"/>
                  </a:lnTo>
                  <a:cubicBezTo>
                    <a:pt x="0" y="235"/>
                    <a:pt x="3" y="238"/>
                    <a:pt x="6" y="2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10">
              <a:extLst>
                <a:ext uri="{FF2B5EF4-FFF2-40B4-BE49-F238E27FC236}">
                  <a16:creationId xmlns:a16="http://schemas.microsoft.com/office/drawing/2014/main" id="{4557074D-49FE-4B11-A7B9-F05052A09E37}"/>
                </a:ext>
              </a:extLst>
            </p:cNvPr>
            <p:cNvSpPr>
              <a:spLocks/>
            </p:cNvSpPr>
            <p:nvPr userDrawn="1"/>
          </p:nvSpPr>
          <p:spPr bwMode="auto">
            <a:xfrm>
              <a:off x="3746" y="3314"/>
              <a:ext cx="114" cy="143"/>
            </a:xfrm>
            <a:custGeom>
              <a:avLst/>
              <a:gdLst>
                <a:gd name="T0" fmla="*/ 183 w 189"/>
                <a:gd name="T1" fmla="*/ 1 h 238"/>
                <a:gd name="T2" fmla="*/ 183 w 189"/>
                <a:gd name="T3" fmla="*/ 1 h 238"/>
                <a:gd name="T4" fmla="*/ 95 w 189"/>
                <a:gd name="T5" fmla="*/ 18 h 238"/>
                <a:gd name="T6" fmla="*/ 6 w 189"/>
                <a:gd name="T7" fmla="*/ 1 h 238"/>
                <a:gd name="T8" fmla="*/ 0 w 189"/>
                <a:gd name="T9" fmla="*/ 6 h 238"/>
                <a:gd name="T10" fmla="*/ 0 w 189"/>
                <a:gd name="T11" fmla="*/ 212 h 238"/>
                <a:gd name="T12" fmla="*/ 3 w 189"/>
                <a:gd name="T13" fmla="*/ 217 h 238"/>
                <a:gd name="T14" fmla="*/ 95 w 189"/>
                <a:gd name="T15" fmla="*/ 238 h 238"/>
                <a:gd name="T16" fmla="*/ 186 w 189"/>
                <a:gd name="T17" fmla="*/ 216 h 238"/>
                <a:gd name="T18" fmla="*/ 189 w 189"/>
                <a:gd name="T19" fmla="*/ 212 h 238"/>
                <a:gd name="T20" fmla="*/ 189 w 189"/>
                <a:gd name="T21" fmla="*/ 6 h 238"/>
                <a:gd name="T22" fmla="*/ 183 w 189"/>
                <a:gd name="T2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8">
                  <a:moveTo>
                    <a:pt x="183" y="1"/>
                  </a:moveTo>
                  <a:lnTo>
                    <a:pt x="183" y="1"/>
                  </a:lnTo>
                  <a:cubicBezTo>
                    <a:pt x="160" y="10"/>
                    <a:pt x="129" y="18"/>
                    <a:pt x="95" y="18"/>
                  </a:cubicBezTo>
                  <a:cubicBezTo>
                    <a:pt x="60" y="18"/>
                    <a:pt x="29" y="10"/>
                    <a:pt x="6" y="1"/>
                  </a:cubicBezTo>
                  <a:cubicBezTo>
                    <a:pt x="3" y="0"/>
                    <a:pt x="0" y="3"/>
                    <a:pt x="0" y="6"/>
                  </a:cubicBezTo>
                  <a:lnTo>
                    <a:pt x="0" y="212"/>
                  </a:lnTo>
                  <a:cubicBezTo>
                    <a:pt x="0" y="214"/>
                    <a:pt x="1" y="216"/>
                    <a:pt x="3" y="217"/>
                  </a:cubicBezTo>
                  <a:cubicBezTo>
                    <a:pt x="21" y="225"/>
                    <a:pt x="55" y="238"/>
                    <a:pt x="95" y="238"/>
                  </a:cubicBezTo>
                  <a:cubicBezTo>
                    <a:pt x="134" y="238"/>
                    <a:pt x="168" y="225"/>
                    <a:pt x="186" y="216"/>
                  </a:cubicBezTo>
                  <a:cubicBezTo>
                    <a:pt x="188" y="216"/>
                    <a:pt x="189" y="214"/>
                    <a:pt x="189" y="212"/>
                  </a:cubicBezTo>
                  <a:lnTo>
                    <a:pt x="189" y="6"/>
                  </a:lnTo>
                  <a:cubicBezTo>
                    <a:pt x="189" y="3"/>
                    <a:pt x="186" y="0"/>
                    <a:pt x="18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11">
              <a:extLst>
                <a:ext uri="{FF2B5EF4-FFF2-40B4-BE49-F238E27FC236}">
                  <a16:creationId xmlns:a16="http://schemas.microsoft.com/office/drawing/2014/main" id="{BBE767A8-8E6A-420A-8C9D-505C3A409746}"/>
                </a:ext>
              </a:extLst>
            </p:cNvPr>
            <p:cNvSpPr>
              <a:spLocks/>
            </p:cNvSpPr>
            <p:nvPr userDrawn="1"/>
          </p:nvSpPr>
          <p:spPr bwMode="auto">
            <a:xfrm>
              <a:off x="4020" y="3315"/>
              <a:ext cx="114" cy="143"/>
            </a:xfrm>
            <a:custGeom>
              <a:avLst/>
              <a:gdLst>
                <a:gd name="T0" fmla="*/ 5 w 189"/>
                <a:gd name="T1" fmla="*/ 237 h 238"/>
                <a:gd name="T2" fmla="*/ 5 w 189"/>
                <a:gd name="T3" fmla="*/ 237 h 238"/>
                <a:gd name="T4" fmla="*/ 94 w 189"/>
                <a:gd name="T5" fmla="*/ 220 h 238"/>
                <a:gd name="T6" fmla="*/ 183 w 189"/>
                <a:gd name="T7" fmla="*/ 237 h 238"/>
                <a:gd name="T8" fmla="*/ 189 w 189"/>
                <a:gd name="T9" fmla="*/ 232 h 238"/>
                <a:gd name="T10" fmla="*/ 189 w 189"/>
                <a:gd name="T11" fmla="*/ 26 h 238"/>
                <a:gd name="T12" fmla="*/ 186 w 189"/>
                <a:gd name="T13" fmla="*/ 22 h 238"/>
                <a:gd name="T14" fmla="*/ 94 w 189"/>
                <a:gd name="T15" fmla="*/ 0 h 238"/>
                <a:gd name="T16" fmla="*/ 2 w 189"/>
                <a:gd name="T17" fmla="*/ 22 h 238"/>
                <a:gd name="T18" fmla="*/ 0 w 189"/>
                <a:gd name="T19" fmla="*/ 26 h 238"/>
                <a:gd name="T20" fmla="*/ 0 w 189"/>
                <a:gd name="T21" fmla="*/ 232 h 238"/>
                <a:gd name="T22" fmla="*/ 5 w 189"/>
                <a:gd name="T23"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8">
                  <a:moveTo>
                    <a:pt x="5" y="237"/>
                  </a:moveTo>
                  <a:lnTo>
                    <a:pt x="5" y="237"/>
                  </a:lnTo>
                  <a:cubicBezTo>
                    <a:pt x="29" y="228"/>
                    <a:pt x="60" y="220"/>
                    <a:pt x="94" y="220"/>
                  </a:cubicBezTo>
                  <a:cubicBezTo>
                    <a:pt x="129" y="220"/>
                    <a:pt x="159" y="228"/>
                    <a:pt x="183" y="237"/>
                  </a:cubicBezTo>
                  <a:cubicBezTo>
                    <a:pt x="186" y="238"/>
                    <a:pt x="189" y="235"/>
                    <a:pt x="189" y="232"/>
                  </a:cubicBezTo>
                  <a:lnTo>
                    <a:pt x="189" y="26"/>
                  </a:lnTo>
                  <a:cubicBezTo>
                    <a:pt x="189" y="24"/>
                    <a:pt x="188" y="22"/>
                    <a:pt x="186" y="22"/>
                  </a:cubicBezTo>
                  <a:cubicBezTo>
                    <a:pt x="167" y="13"/>
                    <a:pt x="134" y="0"/>
                    <a:pt x="94" y="0"/>
                  </a:cubicBezTo>
                  <a:cubicBezTo>
                    <a:pt x="55" y="0"/>
                    <a:pt x="21" y="13"/>
                    <a:pt x="2" y="22"/>
                  </a:cubicBezTo>
                  <a:cubicBezTo>
                    <a:pt x="1" y="22"/>
                    <a:pt x="0" y="24"/>
                    <a:pt x="0" y="26"/>
                  </a:cubicBezTo>
                  <a:lnTo>
                    <a:pt x="0" y="232"/>
                  </a:lnTo>
                  <a:cubicBezTo>
                    <a:pt x="0" y="235"/>
                    <a:pt x="2" y="238"/>
                    <a:pt x="5" y="2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12">
              <a:extLst>
                <a:ext uri="{FF2B5EF4-FFF2-40B4-BE49-F238E27FC236}">
                  <a16:creationId xmlns:a16="http://schemas.microsoft.com/office/drawing/2014/main" id="{5A9BC60F-AB5B-4621-A530-AA0068309F02}"/>
                </a:ext>
              </a:extLst>
            </p:cNvPr>
            <p:cNvSpPr>
              <a:spLocks/>
            </p:cNvSpPr>
            <p:nvPr userDrawn="1"/>
          </p:nvSpPr>
          <p:spPr bwMode="auto">
            <a:xfrm>
              <a:off x="3883" y="3193"/>
              <a:ext cx="114" cy="265"/>
            </a:xfrm>
            <a:custGeom>
              <a:avLst/>
              <a:gdLst>
                <a:gd name="T0" fmla="*/ 6 w 189"/>
                <a:gd name="T1" fmla="*/ 439 h 440"/>
                <a:gd name="T2" fmla="*/ 6 w 189"/>
                <a:gd name="T3" fmla="*/ 439 h 440"/>
                <a:gd name="T4" fmla="*/ 94 w 189"/>
                <a:gd name="T5" fmla="*/ 422 h 440"/>
                <a:gd name="T6" fmla="*/ 183 w 189"/>
                <a:gd name="T7" fmla="*/ 439 h 440"/>
                <a:gd name="T8" fmla="*/ 189 w 189"/>
                <a:gd name="T9" fmla="*/ 434 h 440"/>
                <a:gd name="T10" fmla="*/ 189 w 189"/>
                <a:gd name="T11" fmla="*/ 26 h 440"/>
                <a:gd name="T12" fmla="*/ 186 w 189"/>
                <a:gd name="T13" fmla="*/ 22 h 440"/>
                <a:gd name="T14" fmla="*/ 94 w 189"/>
                <a:gd name="T15" fmla="*/ 0 h 440"/>
                <a:gd name="T16" fmla="*/ 2 w 189"/>
                <a:gd name="T17" fmla="*/ 22 h 440"/>
                <a:gd name="T18" fmla="*/ 0 w 189"/>
                <a:gd name="T19" fmla="*/ 26 h 440"/>
                <a:gd name="T20" fmla="*/ 0 w 189"/>
                <a:gd name="T21" fmla="*/ 434 h 440"/>
                <a:gd name="T22" fmla="*/ 6 w 189"/>
                <a:gd name="T23" fmla="*/ 43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440">
                  <a:moveTo>
                    <a:pt x="6" y="439"/>
                  </a:moveTo>
                  <a:lnTo>
                    <a:pt x="6" y="439"/>
                  </a:lnTo>
                  <a:cubicBezTo>
                    <a:pt x="29" y="430"/>
                    <a:pt x="60" y="422"/>
                    <a:pt x="94" y="422"/>
                  </a:cubicBezTo>
                  <a:cubicBezTo>
                    <a:pt x="129" y="422"/>
                    <a:pt x="160" y="430"/>
                    <a:pt x="183" y="439"/>
                  </a:cubicBezTo>
                  <a:cubicBezTo>
                    <a:pt x="186" y="440"/>
                    <a:pt x="189" y="437"/>
                    <a:pt x="189" y="434"/>
                  </a:cubicBezTo>
                  <a:lnTo>
                    <a:pt x="189" y="26"/>
                  </a:lnTo>
                  <a:cubicBezTo>
                    <a:pt x="189" y="24"/>
                    <a:pt x="188" y="23"/>
                    <a:pt x="186" y="22"/>
                  </a:cubicBezTo>
                  <a:cubicBezTo>
                    <a:pt x="168" y="13"/>
                    <a:pt x="134" y="0"/>
                    <a:pt x="94" y="0"/>
                  </a:cubicBezTo>
                  <a:cubicBezTo>
                    <a:pt x="55" y="0"/>
                    <a:pt x="21" y="13"/>
                    <a:pt x="2" y="22"/>
                  </a:cubicBezTo>
                  <a:cubicBezTo>
                    <a:pt x="1" y="23"/>
                    <a:pt x="0" y="25"/>
                    <a:pt x="0" y="26"/>
                  </a:cubicBezTo>
                  <a:lnTo>
                    <a:pt x="0" y="434"/>
                  </a:lnTo>
                  <a:cubicBezTo>
                    <a:pt x="0" y="437"/>
                    <a:pt x="3" y="440"/>
                    <a:pt x="6" y="4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5497785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9" r:id="rId3"/>
    <p:sldLayoutId id="2147483681" r:id="rId4"/>
    <p:sldLayoutId id="2147483683" r:id="rId5"/>
    <p:sldLayoutId id="2147483747" r:id="rId6"/>
    <p:sldLayoutId id="2147483668" r:id="rId7"/>
    <p:sldLayoutId id="2147483669" r:id="rId8"/>
    <p:sldLayoutId id="2147483650" r:id="rId9"/>
    <p:sldLayoutId id="2147483666" r:id="rId10"/>
  </p:sldLayoutIdLst>
  <p:hf hdr="0" dt="0"/>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de-DE" altLang="de-DE" sz="2400" kern="1200" dirty="0" smtClean="0">
          <a:solidFill>
            <a:schemeClr val="bg2"/>
          </a:solidFill>
          <a:latin typeface="+mn-lt"/>
          <a:ea typeface="+mn-ea"/>
          <a:cs typeface="+mn-cs"/>
        </a:defRPr>
      </a:lvl1pPr>
      <a:lvl2pPr marL="269875" indent="-269875" algn="l" defTabSz="914400" rtl="0" eaLnBrk="1" latinLnBrk="0" hangingPunct="1">
        <a:lnSpc>
          <a:spcPct val="90000"/>
        </a:lnSpc>
        <a:spcBef>
          <a:spcPts val="1000"/>
        </a:spcBef>
        <a:buClr>
          <a:schemeClr val="tx1"/>
        </a:buClr>
        <a:buFont typeface="Wingdings" pitchFamily="2" charset="2"/>
        <a:buChar char="§"/>
        <a:tabLst>
          <a:tab pos="269875" algn="l"/>
        </a:tabLst>
        <a:defRPr sz="2400" kern="1200">
          <a:solidFill>
            <a:schemeClr val="bg2"/>
          </a:solidFill>
          <a:latin typeface="+mn-lt"/>
          <a:ea typeface="+mn-ea"/>
          <a:cs typeface="+mn-cs"/>
        </a:defRPr>
      </a:lvl2pPr>
      <a:lvl3pPr marL="538163" indent="-268288" algn="l" defTabSz="914400" rtl="0" eaLnBrk="1" latinLnBrk="0" hangingPunct="1">
        <a:lnSpc>
          <a:spcPct val="90000"/>
        </a:lnSpc>
        <a:spcBef>
          <a:spcPts val="1000"/>
        </a:spcBef>
        <a:buClr>
          <a:schemeClr val="tx1"/>
        </a:buClr>
        <a:buFont typeface="Open Sans" panose="020B0606030504020204" pitchFamily="34" charset="0"/>
        <a:buChar char="–"/>
        <a:tabLst/>
        <a:defRPr sz="2000" kern="1200">
          <a:solidFill>
            <a:schemeClr val="bg2"/>
          </a:solidFill>
          <a:latin typeface="+mn-lt"/>
          <a:ea typeface="+mn-ea"/>
          <a:cs typeface="+mn-cs"/>
        </a:defRPr>
      </a:lvl3pPr>
      <a:lvl4pPr marL="719138" indent="-269875" algn="l" defTabSz="914400" rtl="0" eaLnBrk="1" latinLnBrk="0" hangingPunct="1">
        <a:lnSpc>
          <a:spcPct val="90000"/>
        </a:lnSpc>
        <a:spcBef>
          <a:spcPts val="1000"/>
        </a:spcBef>
        <a:buClr>
          <a:schemeClr val="tx1"/>
        </a:buClr>
        <a:buFont typeface="Open Sans" panose="020B0606030504020204" pitchFamily="34" charset="0"/>
        <a:buChar char="–"/>
        <a:tabLst>
          <a:tab pos="1527175" algn="l"/>
        </a:tabLst>
        <a:defRPr sz="1600" kern="1200">
          <a:solidFill>
            <a:schemeClr val="bg2"/>
          </a:solidFill>
          <a:latin typeface="+mn-lt"/>
          <a:ea typeface="+mn-ea"/>
          <a:cs typeface="+mn-cs"/>
        </a:defRPr>
      </a:lvl4pPr>
      <a:lvl5pPr marL="898525" indent="-179388" algn="l" defTabSz="914400" rtl="0" eaLnBrk="1" latinLnBrk="0" hangingPunct="1">
        <a:lnSpc>
          <a:spcPct val="90000"/>
        </a:lnSpc>
        <a:spcBef>
          <a:spcPts val="1000"/>
        </a:spcBef>
        <a:buSzPct val="100000"/>
        <a:buFont typeface="Arial Black" panose="020B0A04020102020204" pitchFamily="34" charset="0"/>
        <a:buChar char="−"/>
        <a:defRPr sz="14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570" userDrawn="1">
          <p15:clr>
            <a:srgbClr val="F26B43"/>
          </p15:clr>
        </p15:guide>
        <p15:guide id="3" pos="5133" userDrawn="1">
          <p15:clr>
            <a:srgbClr val="F26B43"/>
          </p15:clr>
        </p15:guide>
        <p15:guide id="4" orient="horz" pos="3838" userDrawn="1">
          <p15:clr>
            <a:srgbClr val="F26B43"/>
          </p15:clr>
        </p15:guide>
        <p15:guide id="5" pos="483" userDrawn="1">
          <p15:clr>
            <a:srgbClr val="F26B43"/>
          </p15:clr>
        </p15:guide>
        <p15:guide id="6" pos="7197" userDrawn="1">
          <p15:clr>
            <a:srgbClr val="F26B43"/>
          </p15:clr>
        </p15:guide>
        <p15:guide id="7" orient="horz" pos="8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Untertitel 28">
            <a:extLst>
              <a:ext uri="{FF2B5EF4-FFF2-40B4-BE49-F238E27FC236}">
                <a16:creationId xmlns:a16="http://schemas.microsoft.com/office/drawing/2014/main" id="{481BE70F-908D-714B-96CD-776744335F04}"/>
              </a:ext>
            </a:extLst>
          </p:cNvPr>
          <p:cNvSpPr>
            <a:spLocks noGrp="1"/>
          </p:cNvSpPr>
          <p:nvPr>
            <p:ph type="subTitle" idx="1"/>
          </p:nvPr>
        </p:nvSpPr>
        <p:spPr>
          <a:xfrm>
            <a:off x="771525" y="5044835"/>
            <a:ext cx="7127148" cy="767002"/>
          </a:xfrm>
        </p:spPr>
        <p:txBody>
          <a:bodyPr/>
          <a:lstStyle/>
          <a:p>
            <a:r>
              <a:rPr lang="de-DE" dirty="0"/>
              <a:t>Laura Pistorius</a:t>
            </a:r>
          </a:p>
        </p:txBody>
      </p:sp>
      <p:sp>
        <p:nvSpPr>
          <p:cNvPr id="31" name="Textplatzhalter 30">
            <a:extLst>
              <a:ext uri="{FF2B5EF4-FFF2-40B4-BE49-F238E27FC236}">
                <a16:creationId xmlns:a16="http://schemas.microsoft.com/office/drawing/2014/main" id="{29AABABD-1B7B-0340-9EAC-EC27E35CEB21}"/>
              </a:ext>
            </a:extLst>
          </p:cNvPr>
          <p:cNvSpPr>
            <a:spLocks noGrp="1"/>
          </p:cNvSpPr>
          <p:nvPr>
            <p:ph type="body" sz="quarter" idx="11"/>
          </p:nvPr>
        </p:nvSpPr>
        <p:spPr>
          <a:xfrm>
            <a:off x="771524" y="3957636"/>
            <a:ext cx="7127149" cy="1048846"/>
          </a:xfrm>
        </p:spPr>
        <p:txBody>
          <a:bodyPr>
            <a:normAutofit/>
          </a:bodyPr>
          <a:lstStyle/>
          <a:p>
            <a:r>
              <a:rPr lang="de-DE" sz="4000" dirty="0">
                <a:solidFill>
                  <a:srgbClr val="0069B3"/>
                </a:solidFill>
              </a:rPr>
              <a:t>Verschlüsselungstechnik</a:t>
            </a:r>
          </a:p>
        </p:txBody>
      </p:sp>
      <p:sp>
        <p:nvSpPr>
          <p:cNvPr id="22" name="Textplatzhalter 21">
            <a:extLst>
              <a:ext uri="{FF2B5EF4-FFF2-40B4-BE49-F238E27FC236}">
                <a16:creationId xmlns:a16="http://schemas.microsoft.com/office/drawing/2014/main" id="{63958DF2-7D9E-0F45-A048-824025DCD3AB}"/>
              </a:ext>
            </a:extLst>
          </p:cNvPr>
          <p:cNvSpPr>
            <a:spLocks noGrp="1"/>
          </p:cNvSpPr>
          <p:nvPr>
            <p:ph type="body" sz="quarter" idx="12"/>
          </p:nvPr>
        </p:nvSpPr>
        <p:spPr>
          <a:xfrm>
            <a:off x="766762" y="1531354"/>
            <a:ext cx="7131911" cy="2447908"/>
          </a:xfrm>
        </p:spPr>
        <p:txBody>
          <a:bodyPr>
            <a:normAutofit/>
          </a:bodyPr>
          <a:lstStyle/>
          <a:p>
            <a:r>
              <a:rPr lang="de-DE" sz="5600" dirty="0">
                <a:solidFill>
                  <a:srgbClr val="0069B3"/>
                </a:solidFill>
              </a:rPr>
              <a:t>Grundlagen Digitale Forensik</a:t>
            </a:r>
          </a:p>
        </p:txBody>
      </p:sp>
      <p:grpSp>
        <p:nvGrpSpPr>
          <p:cNvPr id="33" name="Gruppieren 32">
            <a:extLst>
              <a:ext uri="{FF2B5EF4-FFF2-40B4-BE49-F238E27FC236}">
                <a16:creationId xmlns:a16="http://schemas.microsoft.com/office/drawing/2014/main" id="{1A2AA075-74AF-C94D-BE07-701E33E0D46A}"/>
              </a:ext>
            </a:extLst>
          </p:cNvPr>
          <p:cNvGrpSpPr/>
          <p:nvPr/>
        </p:nvGrpSpPr>
        <p:grpSpPr>
          <a:xfrm>
            <a:off x="7966841" y="-3612"/>
            <a:ext cx="4229102" cy="2193693"/>
            <a:chOff x="5500688" y="4843463"/>
            <a:chExt cx="2714625" cy="1408113"/>
          </a:xfrm>
        </p:grpSpPr>
        <p:sp>
          <p:nvSpPr>
            <p:cNvPr id="34" name="Freeform 14">
              <a:extLst>
                <a:ext uri="{FF2B5EF4-FFF2-40B4-BE49-F238E27FC236}">
                  <a16:creationId xmlns:a16="http://schemas.microsoft.com/office/drawing/2014/main" id="{1659A8D8-175E-CB45-AEBD-81A7252B0380}"/>
                </a:ext>
              </a:extLst>
            </p:cNvPr>
            <p:cNvSpPr>
              <a:spLocks/>
            </p:cNvSpPr>
            <p:nvPr/>
          </p:nvSpPr>
          <p:spPr bwMode="auto">
            <a:xfrm>
              <a:off x="5500688" y="4843463"/>
              <a:ext cx="2714625" cy="1408113"/>
            </a:xfrm>
            <a:custGeom>
              <a:avLst/>
              <a:gdLst>
                <a:gd name="T0" fmla="*/ 0 w 4441"/>
                <a:gd name="T1" fmla="*/ 0 h 2301"/>
                <a:gd name="T2" fmla="*/ 0 w 4441"/>
                <a:gd name="T3" fmla="*/ 0 h 2301"/>
                <a:gd name="T4" fmla="*/ 0 w 4441"/>
                <a:gd name="T5" fmla="*/ 1945 h 2301"/>
                <a:gd name="T6" fmla="*/ 385 w 4441"/>
                <a:gd name="T7" fmla="*/ 2262 h 2301"/>
                <a:gd name="T8" fmla="*/ 4441 w 4441"/>
                <a:gd name="T9" fmla="*/ 1896 h 2301"/>
                <a:gd name="T10" fmla="*/ 4441 w 4441"/>
                <a:gd name="T11" fmla="*/ 0 h 2301"/>
                <a:gd name="T12" fmla="*/ 0 w 4441"/>
                <a:gd name="T13" fmla="*/ 0 h 2301"/>
              </a:gdLst>
              <a:ahLst/>
              <a:cxnLst>
                <a:cxn ang="0">
                  <a:pos x="T0" y="T1"/>
                </a:cxn>
                <a:cxn ang="0">
                  <a:pos x="T2" y="T3"/>
                </a:cxn>
                <a:cxn ang="0">
                  <a:pos x="T4" y="T5"/>
                </a:cxn>
                <a:cxn ang="0">
                  <a:pos x="T6" y="T7"/>
                </a:cxn>
                <a:cxn ang="0">
                  <a:pos x="T8" y="T9"/>
                </a:cxn>
                <a:cxn ang="0">
                  <a:pos x="T10" y="T11"/>
                </a:cxn>
                <a:cxn ang="0">
                  <a:pos x="T12" y="T13"/>
                </a:cxn>
              </a:cxnLst>
              <a:rect l="0" t="0" r="r" b="b"/>
              <a:pathLst>
                <a:path w="4441" h="2301">
                  <a:moveTo>
                    <a:pt x="0" y="0"/>
                  </a:moveTo>
                  <a:lnTo>
                    <a:pt x="0" y="0"/>
                  </a:lnTo>
                  <a:lnTo>
                    <a:pt x="0" y="1945"/>
                  </a:lnTo>
                  <a:cubicBezTo>
                    <a:pt x="0" y="2148"/>
                    <a:pt x="186" y="2301"/>
                    <a:pt x="385" y="2262"/>
                  </a:cubicBezTo>
                  <a:cubicBezTo>
                    <a:pt x="1561" y="2030"/>
                    <a:pt x="2951" y="1896"/>
                    <a:pt x="4441" y="1896"/>
                  </a:cubicBezTo>
                  <a:lnTo>
                    <a:pt x="4441" y="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35" name="Gruppieren 34">
              <a:extLst>
                <a:ext uri="{FF2B5EF4-FFF2-40B4-BE49-F238E27FC236}">
                  <a16:creationId xmlns:a16="http://schemas.microsoft.com/office/drawing/2014/main" id="{6069EC12-9322-CA4F-880D-3764AE09A13A}"/>
                </a:ext>
              </a:extLst>
            </p:cNvPr>
            <p:cNvGrpSpPr/>
            <p:nvPr/>
          </p:nvGrpSpPr>
          <p:grpSpPr>
            <a:xfrm>
              <a:off x="5992813" y="5191125"/>
              <a:ext cx="1731963" cy="549275"/>
              <a:chOff x="5992813" y="5191125"/>
              <a:chExt cx="1731963" cy="549275"/>
            </a:xfrm>
          </p:grpSpPr>
          <p:sp>
            <p:nvSpPr>
              <p:cNvPr id="36" name="Freeform 5">
                <a:extLst>
                  <a:ext uri="{FF2B5EF4-FFF2-40B4-BE49-F238E27FC236}">
                    <a16:creationId xmlns:a16="http://schemas.microsoft.com/office/drawing/2014/main" id="{8DFCC9A8-BEE4-814E-A145-885BC7B0E0BB}"/>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6">
                <a:extLst>
                  <a:ext uri="{FF2B5EF4-FFF2-40B4-BE49-F238E27FC236}">
                    <a16:creationId xmlns:a16="http://schemas.microsoft.com/office/drawing/2014/main" id="{05E81429-FF7B-CD4D-8C5D-6E69E6361F06}"/>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7">
                <a:extLst>
                  <a:ext uri="{FF2B5EF4-FFF2-40B4-BE49-F238E27FC236}">
                    <a16:creationId xmlns:a16="http://schemas.microsoft.com/office/drawing/2014/main" id="{BDC4EC19-4F8B-8340-84C3-08DD8B75931E}"/>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8">
                <a:extLst>
                  <a:ext uri="{FF2B5EF4-FFF2-40B4-BE49-F238E27FC236}">
                    <a16:creationId xmlns:a16="http://schemas.microsoft.com/office/drawing/2014/main" id="{0C84B1A3-6A57-D542-9877-7E5FBF1BE08A}"/>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9">
                <a:extLst>
                  <a:ext uri="{FF2B5EF4-FFF2-40B4-BE49-F238E27FC236}">
                    <a16:creationId xmlns:a16="http://schemas.microsoft.com/office/drawing/2014/main" id="{FAB8F286-1E8E-5D4E-A1BB-4BFFE23407C8}"/>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10">
                <a:extLst>
                  <a:ext uri="{FF2B5EF4-FFF2-40B4-BE49-F238E27FC236}">
                    <a16:creationId xmlns:a16="http://schemas.microsoft.com/office/drawing/2014/main" id="{BB34BF1A-9A5E-3F42-8785-1AC5290A45F6}"/>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11">
                <a:extLst>
                  <a:ext uri="{FF2B5EF4-FFF2-40B4-BE49-F238E27FC236}">
                    <a16:creationId xmlns:a16="http://schemas.microsoft.com/office/drawing/2014/main" id="{6135DBDE-CCF1-7D44-9A8E-215D158400BF}"/>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5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3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3"/>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5"/>
                    </a:cubicBezTo>
                    <a:cubicBezTo>
                      <a:pt x="402" y="59"/>
                      <a:pt x="398" y="75"/>
                      <a:pt x="398" y="94"/>
                    </a:cubicBezTo>
                    <a:cubicBezTo>
                      <a:pt x="398" y="124"/>
                      <a:pt x="406" y="147"/>
                      <a:pt x="420" y="163"/>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2"/>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9"/>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5"/>
                    </a:cubicBezTo>
                    <a:cubicBezTo>
                      <a:pt x="923" y="59"/>
                      <a:pt x="920" y="75"/>
                      <a:pt x="920" y="94"/>
                    </a:cubicBezTo>
                    <a:cubicBezTo>
                      <a:pt x="920" y="124"/>
                      <a:pt x="927" y="147"/>
                      <a:pt x="942" y="163"/>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2"/>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12">
                <a:extLst>
                  <a:ext uri="{FF2B5EF4-FFF2-40B4-BE49-F238E27FC236}">
                    <a16:creationId xmlns:a16="http://schemas.microsoft.com/office/drawing/2014/main" id="{51FA3252-899D-0946-9B1A-FFA22CD6CEDC}"/>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13">
                <a:extLst>
                  <a:ext uri="{FF2B5EF4-FFF2-40B4-BE49-F238E27FC236}">
                    <a16:creationId xmlns:a16="http://schemas.microsoft.com/office/drawing/2014/main" id="{94349E73-8B03-AE40-989F-D89EDF0E4D00}"/>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3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8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2"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3"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89"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8"/>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5"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3"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15">
                <a:extLst>
                  <a:ext uri="{FF2B5EF4-FFF2-40B4-BE49-F238E27FC236}">
                    <a16:creationId xmlns:a16="http://schemas.microsoft.com/office/drawing/2014/main" id="{2A192F93-577B-2145-8578-4C92E8969A69}"/>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16">
                <a:extLst>
                  <a:ext uri="{FF2B5EF4-FFF2-40B4-BE49-F238E27FC236}">
                    <a16:creationId xmlns:a16="http://schemas.microsoft.com/office/drawing/2014/main" id="{306305D7-C938-2241-8DDB-DAD3BCD03F99}"/>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17">
                <a:extLst>
                  <a:ext uri="{FF2B5EF4-FFF2-40B4-BE49-F238E27FC236}">
                    <a16:creationId xmlns:a16="http://schemas.microsoft.com/office/drawing/2014/main" id="{D9FF5ABB-D2B6-5E45-8698-B7CC6FAFF189}"/>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18">
                <a:extLst>
                  <a:ext uri="{FF2B5EF4-FFF2-40B4-BE49-F238E27FC236}">
                    <a16:creationId xmlns:a16="http://schemas.microsoft.com/office/drawing/2014/main" id="{0F1E4B7A-37D3-1444-99F1-4D5A56A7F81A}"/>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9">
                <a:extLst>
                  <a:ext uri="{FF2B5EF4-FFF2-40B4-BE49-F238E27FC236}">
                    <a16:creationId xmlns:a16="http://schemas.microsoft.com/office/drawing/2014/main" id="{7BD6A4B2-4582-2643-95AC-BE937440AB47}"/>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20">
                <a:extLst>
                  <a:ext uri="{FF2B5EF4-FFF2-40B4-BE49-F238E27FC236}">
                    <a16:creationId xmlns:a16="http://schemas.microsoft.com/office/drawing/2014/main" id="{98455957-8F93-3141-95B8-6BFBE93103A0}"/>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21">
                <a:extLst>
                  <a:ext uri="{FF2B5EF4-FFF2-40B4-BE49-F238E27FC236}">
                    <a16:creationId xmlns:a16="http://schemas.microsoft.com/office/drawing/2014/main" id="{942892A9-AE9B-9A4A-AA5E-8A6C85965B37}"/>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4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2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2"/>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4"/>
                    </a:cubicBezTo>
                    <a:cubicBezTo>
                      <a:pt x="402" y="59"/>
                      <a:pt x="398" y="75"/>
                      <a:pt x="398" y="94"/>
                    </a:cubicBezTo>
                    <a:cubicBezTo>
                      <a:pt x="398" y="124"/>
                      <a:pt x="406" y="147"/>
                      <a:pt x="420" y="162"/>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1"/>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8"/>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4"/>
                    </a:cubicBezTo>
                    <a:cubicBezTo>
                      <a:pt x="923" y="59"/>
                      <a:pt x="920" y="75"/>
                      <a:pt x="920" y="94"/>
                    </a:cubicBezTo>
                    <a:cubicBezTo>
                      <a:pt x="920" y="124"/>
                      <a:pt x="927" y="147"/>
                      <a:pt x="942" y="162"/>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1"/>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22">
                <a:extLst>
                  <a:ext uri="{FF2B5EF4-FFF2-40B4-BE49-F238E27FC236}">
                    <a16:creationId xmlns:a16="http://schemas.microsoft.com/office/drawing/2014/main" id="{CC64C35B-5BDF-4A48-96B7-B0C19D31CAC3}"/>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23">
                <a:extLst>
                  <a:ext uri="{FF2B5EF4-FFF2-40B4-BE49-F238E27FC236}">
                    <a16:creationId xmlns:a16="http://schemas.microsoft.com/office/drawing/2014/main" id="{A6CB41EF-69A2-5D4B-B212-5DABD5F60089}"/>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4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7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1"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4"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90"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7"/>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6"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4"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30" name="Gruppieren 29">
            <a:extLst>
              <a:ext uri="{FF2B5EF4-FFF2-40B4-BE49-F238E27FC236}">
                <a16:creationId xmlns:a16="http://schemas.microsoft.com/office/drawing/2014/main" id="{BB978A2A-3685-BF4A-B10C-AED626B78212}"/>
              </a:ext>
            </a:extLst>
          </p:cNvPr>
          <p:cNvGrpSpPr/>
          <p:nvPr/>
        </p:nvGrpSpPr>
        <p:grpSpPr>
          <a:xfrm>
            <a:off x="7966842" y="5460918"/>
            <a:ext cx="4229101" cy="1397335"/>
            <a:chOff x="7966842" y="5489793"/>
            <a:chExt cx="4229101" cy="1397335"/>
          </a:xfrm>
        </p:grpSpPr>
        <p:sp>
          <p:nvSpPr>
            <p:cNvPr id="54" name="Freeform 24">
              <a:extLst>
                <a:ext uri="{FF2B5EF4-FFF2-40B4-BE49-F238E27FC236}">
                  <a16:creationId xmlns:a16="http://schemas.microsoft.com/office/drawing/2014/main" id="{11102BAC-3512-5A45-A14A-A9060CC06CB7}"/>
                </a:ext>
              </a:extLst>
            </p:cNvPr>
            <p:cNvSpPr>
              <a:spLocks/>
            </p:cNvSpPr>
            <p:nvPr userDrawn="1"/>
          </p:nvSpPr>
          <p:spPr bwMode="auto">
            <a:xfrm>
              <a:off x="7966842" y="5489793"/>
              <a:ext cx="4229101" cy="1397335"/>
            </a:xfrm>
            <a:custGeom>
              <a:avLst/>
              <a:gdLst>
                <a:gd name="T0" fmla="*/ 4441 w 4441"/>
                <a:gd name="T1" fmla="*/ 0 h 1465"/>
                <a:gd name="T2" fmla="*/ 4441 w 4441"/>
                <a:gd name="T3" fmla="*/ 0 h 1465"/>
                <a:gd name="T4" fmla="*/ 258 w 4441"/>
                <a:gd name="T5" fmla="*/ 391 h 1465"/>
                <a:gd name="T6" fmla="*/ 0 w 4441"/>
                <a:gd name="T7" fmla="*/ 708 h 1465"/>
                <a:gd name="T8" fmla="*/ 0 w 4441"/>
                <a:gd name="T9" fmla="*/ 1465 h 1465"/>
                <a:gd name="T10" fmla="*/ 4441 w 4441"/>
                <a:gd name="T11" fmla="*/ 1465 h 1465"/>
                <a:gd name="T12" fmla="*/ 4441 w 4441"/>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4441" h="1465">
                  <a:moveTo>
                    <a:pt x="4441" y="0"/>
                  </a:moveTo>
                  <a:lnTo>
                    <a:pt x="4441" y="0"/>
                  </a:lnTo>
                  <a:cubicBezTo>
                    <a:pt x="2897" y="0"/>
                    <a:pt x="1461" y="144"/>
                    <a:pt x="258" y="391"/>
                  </a:cubicBezTo>
                  <a:cubicBezTo>
                    <a:pt x="108" y="422"/>
                    <a:pt x="0" y="555"/>
                    <a:pt x="0" y="708"/>
                  </a:cubicBezTo>
                  <a:lnTo>
                    <a:pt x="0" y="1465"/>
                  </a:lnTo>
                  <a:lnTo>
                    <a:pt x="4441" y="1465"/>
                  </a:lnTo>
                  <a:lnTo>
                    <a:pt x="44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Textfeld 55">
              <a:extLst>
                <a:ext uri="{FF2B5EF4-FFF2-40B4-BE49-F238E27FC236}">
                  <a16:creationId xmlns:a16="http://schemas.microsoft.com/office/drawing/2014/main" id="{5F51E91B-9E8A-2B45-BE2A-FF24C00D084B}"/>
                </a:ext>
              </a:extLst>
            </p:cNvPr>
            <p:cNvSpPr txBox="1"/>
            <p:nvPr userDrawn="1"/>
          </p:nvSpPr>
          <p:spPr>
            <a:xfrm>
              <a:off x="8262519" y="6088432"/>
              <a:ext cx="3162719" cy="200055"/>
            </a:xfrm>
            <a:prstGeom prst="rect">
              <a:avLst/>
            </a:prstGeom>
            <a:noFill/>
          </p:spPr>
          <p:txBody>
            <a:bodyPr wrap="square" lIns="0" tIns="0" rIns="0" bIns="0" rtlCol="0">
              <a:spAutoFit/>
            </a:bodyPr>
            <a:lstStyle/>
            <a:p>
              <a:pPr algn="r"/>
              <a:r>
                <a:rPr lang="de-DE" sz="1300" b="1" dirty="0" err="1">
                  <a:solidFill>
                    <a:schemeClr val="bg1"/>
                  </a:solidFill>
                </a:rPr>
                <a:t>hs-mittweida.de</a:t>
              </a:r>
              <a:endParaRPr lang="de-DE" sz="1300" b="1" dirty="0">
                <a:solidFill>
                  <a:schemeClr val="bg1"/>
                </a:solidFill>
              </a:endParaRPr>
            </a:p>
          </p:txBody>
        </p:sp>
      </p:grpSp>
      <p:grpSp>
        <p:nvGrpSpPr>
          <p:cNvPr id="55" name="Gruppieren 54">
            <a:extLst>
              <a:ext uri="{FF2B5EF4-FFF2-40B4-BE49-F238E27FC236}">
                <a16:creationId xmlns:a16="http://schemas.microsoft.com/office/drawing/2014/main" id="{770145A4-278C-46E8-9076-088D56AFFD54}"/>
              </a:ext>
            </a:extLst>
          </p:cNvPr>
          <p:cNvGrpSpPr/>
          <p:nvPr/>
        </p:nvGrpSpPr>
        <p:grpSpPr>
          <a:xfrm>
            <a:off x="805521" y="747810"/>
            <a:ext cx="4758550" cy="496888"/>
            <a:chOff x="762068" y="518027"/>
            <a:chExt cx="4758550" cy="496888"/>
          </a:xfrm>
        </p:grpSpPr>
        <p:grpSp>
          <p:nvGrpSpPr>
            <p:cNvPr id="57" name="Group 4">
              <a:extLst>
                <a:ext uri="{FF2B5EF4-FFF2-40B4-BE49-F238E27FC236}">
                  <a16:creationId xmlns:a16="http://schemas.microsoft.com/office/drawing/2014/main" id="{011EE1CF-624B-4475-BC3D-2435D0EA824C}"/>
                </a:ext>
              </a:extLst>
            </p:cNvPr>
            <p:cNvGrpSpPr>
              <a:grpSpLocks noChangeAspect="1"/>
            </p:cNvGrpSpPr>
            <p:nvPr userDrawn="1"/>
          </p:nvGrpSpPr>
          <p:grpSpPr bwMode="auto">
            <a:xfrm>
              <a:off x="5030080" y="518027"/>
              <a:ext cx="490538" cy="496888"/>
              <a:chOff x="1496" y="2355"/>
              <a:chExt cx="309" cy="313"/>
            </a:xfrm>
          </p:grpSpPr>
          <p:sp>
            <p:nvSpPr>
              <p:cNvPr id="77" name="Freeform 5">
                <a:extLst>
                  <a:ext uri="{FF2B5EF4-FFF2-40B4-BE49-F238E27FC236}">
                    <a16:creationId xmlns:a16="http://schemas.microsoft.com/office/drawing/2014/main" id="{F026F053-AE45-424E-AD48-1BC7859A68FE}"/>
                  </a:ext>
                </a:extLst>
              </p:cNvPr>
              <p:cNvSpPr>
                <a:spLocks/>
              </p:cNvSpPr>
              <p:nvPr/>
            </p:nvSpPr>
            <p:spPr bwMode="auto">
              <a:xfrm>
                <a:off x="1496" y="2355"/>
                <a:ext cx="309" cy="313"/>
              </a:xfrm>
              <a:custGeom>
                <a:avLst/>
                <a:gdLst>
                  <a:gd name="T0" fmla="*/ 257 w 514"/>
                  <a:gd name="T1" fmla="*/ 514 h 514"/>
                  <a:gd name="T2" fmla="*/ 257 w 514"/>
                  <a:gd name="T3" fmla="*/ 514 h 514"/>
                  <a:gd name="T4" fmla="*/ 514 w 514"/>
                  <a:gd name="T5" fmla="*/ 257 h 514"/>
                  <a:gd name="T6" fmla="*/ 257 w 514"/>
                  <a:gd name="T7" fmla="*/ 0 h 514"/>
                  <a:gd name="T8" fmla="*/ 0 w 514"/>
                  <a:gd name="T9" fmla="*/ 257 h 514"/>
                  <a:gd name="T10" fmla="*/ 257 w 514"/>
                  <a:gd name="T11" fmla="*/ 514 h 514"/>
                </a:gdLst>
                <a:ahLst/>
                <a:cxnLst>
                  <a:cxn ang="0">
                    <a:pos x="T0" y="T1"/>
                  </a:cxn>
                  <a:cxn ang="0">
                    <a:pos x="T2" y="T3"/>
                  </a:cxn>
                  <a:cxn ang="0">
                    <a:pos x="T4" y="T5"/>
                  </a:cxn>
                  <a:cxn ang="0">
                    <a:pos x="T6" y="T7"/>
                  </a:cxn>
                  <a:cxn ang="0">
                    <a:pos x="T8" y="T9"/>
                  </a:cxn>
                  <a:cxn ang="0">
                    <a:pos x="T10" y="T11"/>
                  </a:cxn>
                </a:cxnLst>
                <a:rect l="0" t="0" r="r" b="b"/>
                <a:pathLst>
                  <a:path w="514" h="514">
                    <a:moveTo>
                      <a:pt x="257" y="514"/>
                    </a:moveTo>
                    <a:lnTo>
                      <a:pt x="257" y="514"/>
                    </a:lnTo>
                    <a:cubicBezTo>
                      <a:pt x="399" y="514"/>
                      <a:pt x="514" y="399"/>
                      <a:pt x="514" y="257"/>
                    </a:cubicBezTo>
                    <a:cubicBezTo>
                      <a:pt x="514" y="115"/>
                      <a:pt x="399" y="0"/>
                      <a:pt x="257" y="0"/>
                    </a:cubicBezTo>
                    <a:cubicBezTo>
                      <a:pt x="115" y="0"/>
                      <a:pt x="0" y="115"/>
                      <a:pt x="0" y="257"/>
                    </a:cubicBezTo>
                    <a:cubicBezTo>
                      <a:pt x="0" y="399"/>
                      <a:pt x="115" y="514"/>
                      <a:pt x="257" y="514"/>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
                <a:extLst>
                  <a:ext uri="{FF2B5EF4-FFF2-40B4-BE49-F238E27FC236}">
                    <a16:creationId xmlns:a16="http://schemas.microsoft.com/office/drawing/2014/main" id="{D149E0D0-FDF7-42EA-A8D7-65B3FB87DF70}"/>
                  </a:ext>
                </a:extLst>
              </p:cNvPr>
              <p:cNvSpPr>
                <a:spLocks/>
              </p:cNvSpPr>
              <p:nvPr/>
            </p:nvSpPr>
            <p:spPr bwMode="auto">
              <a:xfrm>
                <a:off x="1552" y="2540"/>
                <a:ext cx="58" cy="73"/>
              </a:xfrm>
              <a:custGeom>
                <a:avLst/>
                <a:gdLst>
                  <a:gd name="T0" fmla="*/ 94 w 97"/>
                  <a:gd name="T1" fmla="*/ 0 h 121"/>
                  <a:gd name="T2" fmla="*/ 94 w 97"/>
                  <a:gd name="T3" fmla="*/ 0 h 121"/>
                  <a:gd name="T4" fmla="*/ 48 w 97"/>
                  <a:gd name="T5" fmla="*/ 8 h 121"/>
                  <a:gd name="T6" fmla="*/ 3 w 97"/>
                  <a:gd name="T7" fmla="*/ 0 h 121"/>
                  <a:gd name="T8" fmla="*/ 0 w 97"/>
                  <a:gd name="T9" fmla="*/ 2 h 121"/>
                  <a:gd name="T10" fmla="*/ 0 w 97"/>
                  <a:gd name="T11" fmla="*/ 107 h 121"/>
                  <a:gd name="T12" fmla="*/ 2 w 97"/>
                  <a:gd name="T13" fmla="*/ 110 h 121"/>
                  <a:gd name="T14" fmla="*/ 48 w 97"/>
                  <a:gd name="T15" fmla="*/ 121 h 121"/>
                  <a:gd name="T16" fmla="*/ 95 w 97"/>
                  <a:gd name="T17" fmla="*/ 110 h 121"/>
                  <a:gd name="T18" fmla="*/ 97 w 97"/>
                  <a:gd name="T19" fmla="*/ 107 h 121"/>
                  <a:gd name="T20" fmla="*/ 97 w 97"/>
                  <a:gd name="T21" fmla="*/ 2 h 121"/>
                  <a:gd name="T22" fmla="*/ 94 w 97"/>
                  <a:gd name="T23" fmla="*/ 0 h 121"/>
                  <a:gd name="T24" fmla="*/ 94 w 97"/>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1">
                    <a:moveTo>
                      <a:pt x="94" y="0"/>
                    </a:moveTo>
                    <a:lnTo>
                      <a:pt x="94" y="0"/>
                    </a:lnTo>
                    <a:cubicBezTo>
                      <a:pt x="82" y="4"/>
                      <a:pt x="66" y="8"/>
                      <a:pt x="48" y="8"/>
                    </a:cubicBezTo>
                    <a:cubicBezTo>
                      <a:pt x="31" y="8"/>
                      <a:pt x="15" y="4"/>
                      <a:pt x="3" y="0"/>
                    </a:cubicBezTo>
                    <a:cubicBezTo>
                      <a:pt x="2" y="0"/>
                      <a:pt x="0" y="1"/>
                      <a:pt x="0" y="2"/>
                    </a:cubicBezTo>
                    <a:lnTo>
                      <a:pt x="0" y="107"/>
                    </a:lnTo>
                    <a:cubicBezTo>
                      <a:pt x="0" y="108"/>
                      <a:pt x="1" y="109"/>
                      <a:pt x="2" y="110"/>
                    </a:cubicBezTo>
                    <a:cubicBezTo>
                      <a:pt x="11" y="114"/>
                      <a:pt x="28" y="121"/>
                      <a:pt x="48" y="121"/>
                    </a:cubicBezTo>
                    <a:cubicBezTo>
                      <a:pt x="68" y="121"/>
                      <a:pt x="86" y="114"/>
                      <a:pt x="95" y="110"/>
                    </a:cubicBezTo>
                    <a:cubicBezTo>
                      <a:pt x="96" y="109"/>
                      <a:pt x="97" y="108"/>
                      <a:pt x="97" y="107"/>
                    </a:cubicBezTo>
                    <a:lnTo>
                      <a:pt x="97" y="2"/>
                    </a:lnTo>
                    <a:cubicBezTo>
                      <a:pt x="97" y="1"/>
                      <a:pt x="95" y="0"/>
                      <a:pt x="94" y="0"/>
                    </a:cubicBezTo>
                    <a:lnTo>
                      <a:pt x="94" y="0"/>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9" name="Freeform 7">
                <a:extLst>
                  <a:ext uri="{FF2B5EF4-FFF2-40B4-BE49-F238E27FC236}">
                    <a16:creationId xmlns:a16="http://schemas.microsoft.com/office/drawing/2014/main" id="{FA58EB04-CB3A-426D-B8A4-301E637D600C}"/>
                  </a:ext>
                </a:extLst>
              </p:cNvPr>
              <p:cNvSpPr>
                <a:spLocks/>
              </p:cNvSpPr>
              <p:nvPr/>
            </p:nvSpPr>
            <p:spPr bwMode="auto">
              <a:xfrm>
                <a:off x="1691" y="2540"/>
                <a:ext cx="58" cy="73"/>
              </a:xfrm>
              <a:custGeom>
                <a:avLst/>
                <a:gdLst>
                  <a:gd name="T0" fmla="*/ 3 w 97"/>
                  <a:gd name="T1" fmla="*/ 121 h 121"/>
                  <a:gd name="T2" fmla="*/ 3 w 97"/>
                  <a:gd name="T3" fmla="*/ 121 h 121"/>
                  <a:gd name="T4" fmla="*/ 48 w 97"/>
                  <a:gd name="T5" fmla="*/ 112 h 121"/>
                  <a:gd name="T6" fmla="*/ 94 w 97"/>
                  <a:gd name="T7" fmla="*/ 121 h 121"/>
                  <a:gd name="T8" fmla="*/ 97 w 97"/>
                  <a:gd name="T9" fmla="*/ 118 h 121"/>
                  <a:gd name="T10" fmla="*/ 97 w 97"/>
                  <a:gd name="T11" fmla="*/ 13 h 121"/>
                  <a:gd name="T12" fmla="*/ 95 w 97"/>
                  <a:gd name="T13" fmla="*/ 11 h 121"/>
                  <a:gd name="T14" fmla="*/ 48 w 97"/>
                  <a:gd name="T15" fmla="*/ 0 h 121"/>
                  <a:gd name="T16" fmla="*/ 2 w 97"/>
                  <a:gd name="T17" fmla="*/ 11 h 121"/>
                  <a:gd name="T18" fmla="*/ 0 w 97"/>
                  <a:gd name="T19" fmla="*/ 13 h 121"/>
                  <a:gd name="T20" fmla="*/ 0 w 97"/>
                  <a:gd name="T21" fmla="*/ 118 h 121"/>
                  <a:gd name="T22" fmla="*/ 3 w 97"/>
                  <a:gd name="T23" fmla="*/ 121 h 121"/>
                  <a:gd name="T24" fmla="*/ 3 w 97"/>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1">
                    <a:moveTo>
                      <a:pt x="3" y="121"/>
                    </a:moveTo>
                    <a:lnTo>
                      <a:pt x="3" y="121"/>
                    </a:lnTo>
                    <a:cubicBezTo>
                      <a:pt x="15" y="116"/>
                      <a:pt x="31" y="112"/>
                      <a:pt x="48" y="112"/>
                    </a:cubicBezTo>
                    <a:cubicBezTo>
                      <a:pt x="66" y="112"/>
                      <a:pt x="82" y="116"/>
                      <a:pt x="94" y="121"/>
                    </a:cubicBezTo>
                    <a:cubicBezTo>
                      <a:pt x="95" y="121"/>
                      <a:pt x="97" y="120"/>
                      <a:pt x="97" y="118"/>
                    </a:cubicBezTo>
                    <a:lnTo>
                      <a:pt x="97" y="13"/>
                    </a:lnTo>
                    <a:cubicBezTo>
                      <a:pt x="97" y="12"/>
                      <a:pt x="96" y="11"/>
                      <a:pt x="95" y="11"/>
                    </a:cubicBezTo>
                    <a:cubicBezTo>
                      <a:pt x="86" y="6"/>
                      <a:pt x="69" y="0"/>
                      <a:pt x="48" y="0"/>
                    </a:cubicBezTo>
                    <a:cubicBezTo>
                      <a:pt x="29" y="0"/>
                      <a:pt x="11" y="6"/>
                      <a:pt x="2" y="11"/>
                    </a:cubicBezTo>
                    <a:cubicBezTo>
                      <a:pt x="1" y="11"/>
                      <a:pt x="0" y="12"/>
                      <a:pt x="0" y="13"/>
                    </a:cubicBezTo>
                    <a:lnTo>
                      <a:pt x="0" y="118"/>
                    </a:lnTo>
                    <a:cubicBezTo>
                      <a:pt x="0" y="120"/>
                      <a:pt x="2" y="121"/>
                      <a:pt x="3" y="121"/>
                    </a:cubicBezTo>
                    <a:lnTo>
                      <a:pt x="3" y="121"/>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0" name="Freeform 8">
                <a:extLst>
                  <a:ext uri="{FF2B5EF4-FFF2-40B4-BE49-F238E27FC236}">
                    <a16:creationId xmlns:a16="http://schemas.microsoft.com/office/drawing/2014/main" id="{8BF60294-D53B-483C-81AC-B852839A1284}"/>
                  </a:ext>
                </a:extLst>
              </p:cNvPr>
              <p:cNvSpPr>
                <a:spLocks/>
              </p:cNvSpPr>
              <p:nvPr/>
            </p:nvSpPr>
            <p:spPr bwMode="auto">
              <a:xfrm>
                <a:off x="1622" y="2540"/>
                <a:ext cx="58" cy="73"/>
              </a:xfrm>
              <a:custGeom>
                <a:avLst/>
                <a:gdLst>
                  <a:gd name="T0" fmla="*/ 3 w 96"/>
                  <a:gd name="T1" fmla="*/ 121 h 121"/>
                  <a:gd name="T2" fmla="*/ 3 w 96"/>
                  <a:gd name="T3" fmla="*/ 121 h 121"/>
                  <a:gd name="T4" fmla="*/ 48 w 96"/>
                  <a:gd name="T5" fmla="*/ 112 h 121"/>
                  <a:gd name="T6" fmla="*/ 93 w 96"/>
                  <a:gd name="T7" fmla="*/ 121 h 121"/>
                  <a:gd name="T8" fmla="*/ 96 w 96"/>
                  <a:gd name="T9" fmla="*/ 118 h 121"/>
                  <a:gd name="T10" fmla="*/ 96 w 96"/>
                  <a:gd name="T11" fmla="*/ 13 h 121"/>
                  <a:gd name="T12" fmla="*/ 95 w 96"/>
                  <a:gd name="T13" fmla="*/ 11 h 121"/>
                  <a:gd name="T14" fmla="*/ 48 w 96"/>
                  <a:gd name="T15" fmla="*/ 0 h 121"/>
                  <a:gd name="T16" fmla="*/ 1 w 96"/>
                  <a:gd name="T17" fmla="*/ 11 h 121"/>
                  <a:gd name="T18" fmla="*/ 0 w 96"/>
                  <a:gd name="T19" fmla="*/ 13 h 121"/>
                  <a:gd name="T20" fmla="*/ 0 w 96"/>
                  <a:gd name="T21" fmla="*/ 118 h 121"/>
                  <a:gd name="T22" fmla="*/ 3 w 96"/>
                  <a:gd name="T23" fmla="*/ 121 h 121"/>
                  <a:gd name="T24" fmla="*/ 3 w 96"/>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21">
                    <a:moveTo>
                      <a:pt x="3" y="121"/>
                    </a:moveTo>
                    <a:lnTo>
                      <a:pt x="3" y="121"/>
                    </a:lnTo>
                    <a:cubicBezTo>
                      <a:pt x="15" y="116"/>
                      <a:pt x="30" y="112"/>
                      <a:pt x="48" y="112"/>
                    </a:cubicBezTo>
                    <a:cubicBezTo>
                      <a:pt x="66" y="112"/>
                      <a:pt x="81" y="116"/>
                      <a:pt x="93" y="121"/>
                    </a:cubicBezTo>
                    <a:cubicBezTo>
                      <a:pt x="95" y="121"/>
                      <a:pt x="96" y="120"/>
                      <a:pt x="96" y="118"/>
                    </a:cubicBezTo>
                    <a:lnTo>
                      <a:pt x="96" y="13"/>
                    </a:lnTo>
                    <a:cubicBezTo>
                      <a:pt x="96" y="12"/>
                      <a:pt x="96" y="11"/>
                      <a:pt x="95" y="11"/>
                    </a:cubicBezTo>
                    <a:cubicBezTo>
                      <a:pt x="85" y="6"/>
                      <a:pt x="68" y="0"/>
                      <a:pt x="48" y="0"/>
                    </a:cubicBezTo>
                    <a:cubicBezTo>
                      <a:pt x="28" y="0"/>
                      <a:pt x="11" y="6"/>
                      <a:pt x="1" y="11"/>
                    </a:cubicBezTo>
                    <a:cubicBezTo>
                      <a:pt x="0" y="11"/>
                      <a:pt x="0" y="12"/>
                      <a:pt x="0" y="13"/>
                    </a:cubicBezTo>
                    <a:lnTo>
                      <a:pt x="0" y="118"/>
                    </a:lnTo>
                    <a:cubicBezTo>
                      <a:pt x="0" y="120"/>
                      <a:pt x="1" y="121"/>
                      <a:pt x="3" y="121"/>
                    </a:cubicBezTo>
                    <a:lnTo>
                      <a:pt x="3" y="121"/>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1" name="Freeform 9">
                <a:extLst>
                  <a:ext uri="{FF2B5EF4-FFF2-40B4-BE49-F238E27FC236}">
                    <a16:creationId xmlns:a16="http://schemas.microsoft.com/office/drawing/2014/main" id="{3B1BDB98-B51F-4069-8E0C-90007E39362C}"/>
                  </a:ext>
                </a:extLst>
              </p:cNvPr>
              <p:cNvSpPr>
                <a:spLocks/>
              </p:cNvSpPr>
              <p:nvPr/>
            </p:nvSpPr>
            <p:spPr bwMode="auto">
              <a:xfrm>
                <a:off x="1552" y="2458"/>
                <a:ext cx="58" cy="74"/>
              </a:xfrm>
              <a:custGeom>
                <a:avLst/>
                <a:gdLst>
                  <a:gd name="T0" fmla="*/ 94 w 97"/>
                  <a:gd name="T1" fmla="*/ 1 h 121"/>
                  <a:gd name="T2" fmla="*/ 94 w 97"/>
                  <a:gd name="T3" fmla="*/ 1 h 121"/>
                  <a:gd name="T4" fmla="*/ 48 w 97"/>
                  <a:gd name="T5" fmla="*/ 9 h 121"/>
                  <a:gd name="T6" fmla="*/ 3 w 97"/>
                  <a:gd name="T7" fmla="*/ 1 h 121"/>
                  <a:gd name="T8" fmla="*/ 0 w 97"/>
                  <a:gd name="T9" fmla="*/ 3 h 121"/>
                  <a:gd name="T10" fmla="*/ 0 w 97"/>
                  <a:gd name="T11" fmla="*/ 108 h 121"/>
                  <a:gd name="T12" fmla="*/ 2 w 97"/>
                  <a:gd name="T13" fmla="*/ 110 h 121"/>
                  <a:gd name="T14" fmla="*/ 48 w 97"/>
                  <a:gd name="T15" fmla="*/ 121 h 121"/>
                  <a:gd name="T16" fmla="*/ 95 w 97"/>
                  <a:gd name="T17" fmla="*/ 110 h 121"/>
                  <a:gd name="T18" fmla="*/ 97 w 97"/>
                  <a:gd name="T19" fmla="*/ 108 h 121"/>
                  <a:gd name="T20" fmla="*/ 97 w 97"/>
                  <a:gd name="T21" fmla="*/ 3 h 121"/>
                  <a:gd name="T22" fmla="*/ 94 w 97"/>
                  <a:gd name="T23" fmla="*/ 1 h 121"/>
                  <a:gd name="T24" fmla="*/ 94 w 97"/>
                  <a:gd name="T25" fmla="*/ 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1">
                    <a:moveTo>
                      <a:pt x="94" y="1"/>
                    </a:moveTo>
                    <a:lnTo>
                      <a:pt x="94" y="1"/>
                    </a:lnTo>
                    <a:cubicBezTo>
                      <a:pt x="82" y="5"/>
                      <a:pt x="66" y="9"/>
                      <a:pt x="48" y="9"/>
                    </a:cubicBezTo>
                    <a:cubicBezTo>
                      <a:pt x="31" y="9"/>
                      <a:pt x="15" y="5"/>
                      <a:pt x="3" y="1"/>
                    </a:cubicBezTo>
                    <a:cubicBezTo>
                      <a:pt x="2" y="0"/>
                      <a:pt x="0" y="1"/>
                      <a:pt x="0" y="3"/>
                    </a:cubicBezTo>
                    <a:lnTo>
                      <a:pt x="0" y="108"/>
                    </a:lnTo>
                    <a:cubicBezTo>
                      <a:pt x="0" y="109"/>
                      <a:pt x="1" y="110"/>
                      <a:pt x="2" y="110"/>
                    </a:cubicBezTo>
                    <a:cubicBezTo>
                      <a:pt x="11" y="115"/>
                      <a:pt x="28" y="121"/>
                      <a:pt x="48" y="121"/>
                    </a:cubicBezTo>
                    <a:cubicBezTo>
                      <a:pt x="68" y="121"/>
                      <a:pt x="86" y="115"/>
                      <a:pt x="95" y="110"/>
                    </a:cubicBezTo>
                    <a:cubicBezTo>
                      <a:pt x="96" y="110"/>
                      <a:pt x="97" y="109"/>
                      <a:pt x="97" y="108"/>
                    </a:cubicBezTo>
                    <a:lnTo>
                      <a:pt x="97" y="3"/>
                    </a:lnTo>
                    <a:cubicBezTo>
                      <a:pt x="97" y="1"/>
                      <a:pt x="95" y="0"/>
                      <a:pt x="94" y="1"/>
                    </a:cubicBezTo>
                    <a:lnTo>
                      <a:pt x="94" y="1"/>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2" name="Freeform 10">
                <a:extLst>
                  <a:ext uri="{FF2B5EF4-FFF2-40B4-BE49-F238E27FC236}">
                    <a16:creationId xmlns:a16="http://schemas.microsoft.com/office/drawing/2014/main" id="{331B2C22-6E8B-48CB-9A72-B03ADFBD5C07}"/>
                  </a:ext>
                </a:extLst>
              </p:cNvPr>
              <p:cNvSpPr>
                <a:spLocks/>
              </p:cNvSpPr>
              <p:nvPr/>
            </p:nvSpPr>
            <p:spPr bwMode="auto">
              <a:xfrm>
                <a:off x="1691" y="2459"/>
                <a:ext cx="58" cy="73"/>
              </a:xfrm>
              <a:custGeom>
                <a:avLst/>
                <a:gdLst>
                  <a:gd name="T0" fmla="*/ 3 w 97"/>
                  <a:gd name="T1" fmla="*/ 120 h 121"/>
                  <a:gd name="T2" fmla="*/ 3 w 97"/>
                  <a:gd name="T3" fmla="*/ 120 h 121"/>
                  <a:gd name="T4" fmla="*/ 48 w 97"/>
                  <a:gd name="T5" fmla="*/ 112 h 121"/>
                  <a:gd name="T6" fmla="*/ 94 w 97"/>
                  <a:gd name="T7" fmla="*/ 120 h 121"/>
                  <a:gd name="T8" fmla="*/ 97 w 97"/>
                  <a:gd name="T9" fmla="*/ 118 h 121"/>
                  <a:gd name="T10" fmla="*/ 97 w 97"/>
                  <a:gd name="T11" fmla="*/ 13 h 121"/>
                  <a:gd name="T12" fmla="*/ 95 w 97"/>
                  <a:gd name="T13" fmla="*/ 10 h 121"/>
                  <a:gd name="T14" fmla="*/ 48 w 97"/>
                  <a:gd name="T15" fmla="*/ 0 h 121"/>
                  <a:gd name="T16" fmla="*/ 2 w 97"/>
                  <a:gd name="T17" fmla="*/ 10 h 121"/>
                  <a:gd name="T18" fmla="*/ 0 w 97"/>
                  <a:gd name="T19" fmla="*/ 13 h 121"/>
                  <a:gd name="T20" fmla="*/ 0 w 97"/>
                  <a:gd name="T21" fmla="*/ 118 h 121"/>
                  <a:gd name="T22" fmla="*/ 3 w 97"/>
                  <a:gd name="T23" fmla="*/ 120 h 121"/>
                  <a:gd name="T24" fmla="*/ 3 w 97"/>
                  <a:gd name="T2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1">
                    <a:moveTo>
                      <a:pt x="3" y="120"/>
                    </a:moveTo>
                    <a:lnTo>
                      <a:pt x="3" y="120"/>
                    </a:lnTo>
                    <a:cubicBezTo>
                      <a:pt x="15" y="116"/>
                      <a:pt x="31" y="112"/>
                      <a:pt x="48" y="112"/>
                    </a:cubicBezTo>
                    <a:cubicBezTo>
                      <a:pt x="66" y="112"/>
                      <a:pt x="82" y="116"/>
                      <a:pt x="94" y="120"/>
                    </a:cubicBezTo>
                    <a:cubicBezTo>
                      <a:pt x="95" y="121"/>
                      <a:pt x="97" y="119"/>
                      <a:pt x="97" y="118"/>
                    </a:cubicBezTo>
                    <a:lnTo>
                      <a:pt x="97" y="13"/>
                    </a:lnTo>
                    <a:cubicBezTo>
                      <a:pt x="97" y="12"/>
                      <a:pt x="96" y="11"/>
                      <a:pt x="95" y="10"/>
                    </a:cubicBezTo>
                    <a:cubicBezTo>
                      <a:pt x="86" y="6"/>
                      <a:pt x="69" y="0"/>
                      <a:pt x="48" y="0"/>
                    </a:cubicBezTo>
                    <a:cubicBezTo>
                      <a:pt x="29" y="0"/>
                      <a:pt x="11" y="6"/>
                      <a:pt x="2" y="10"/>
                    </a:cubicBezTo>
                    <a:cubicBezTo>
                      <a:pt x="1" y="11"/>
                      <a:pt x="0" y="12"/>
                      <a:pt x="0" y="13"/>
                    </a:cubicBezTo>
                    <a:lnTo>
                      <a:pt x="0" y="118"/>
                    </a:lnTo>
                    <a:cubicBezTo>
                      <a:pt x="0" y="119"/>
                      <a:pt x="2" y="121"/>
                      <a:pt x="3" y="120"/>
                    </a:cubicBezTo>
                    <a:lnTo>
                      <a:pt x="3" y="120"/>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3" name="Freeform 11">
                <a:extLst>
                  <a:ext uri="{FF2B5EF4-FFF2-40B4-BE49-F238E27FC236}">
                    <a16:creationId xmlns:a16="http://schemas.microsoft.com/office/drawing/2014/main" id="{A487B8DA-30D5-4A71-83F9-04CD366A50D7}"/>
                  </a:ext>
                </a:extLst>
              </p:cNvPr>
              <p:cNvSpPr>
                <a:spLocks/>
              </p:cNvSpPr>
              <p:nvPr/>
            </p:nvSpPr>
            <p:spPr bwMode="auto">
              <a:xfrm>
                <a:off x="1622" y="2396"/>
                <a:ext cx="58" cy="136"/>
              </a:xfrm>
              <a:custGeom>
                <a:avLst/>
                <a:gdLst>
                  <a:gd name="T0" fmla="*/ 3 w 96"/>
                  <a:gd name="T1" fmla="*/ 223 h 224"/>
                  <a:gd name="T2" fmla="*/ 3 w 96"/>
                  <a:gd name="T3" fmla="*/ 223 h 224"/>
                  <a:gd name="T4" fmla="*/ 48 w 96"/>
                  <a:gd name="T5" fmla="*/ 215 h 224"/>
                  <a:gd name="T6" fmla="*/ 93 w 96"/>
                  <a:gd name="T7" fmla="*/ 223 h 224"/>
                  <a:gd name="T8" fmla="*/ 96 w 96"/>
                  <a:gd name="T9" fmla="*/ 221 h 224"/>
                  <a:gd name="T10" fmla="*/ 96 w 96"/>
                  <a:gd name="T11" fmla="*/ 13 h 224"/>
                  <a:gd name="T12" fmla="*/ 95 w 96"/>
                  <a:gd name="T13" fmla="*/ 11 h 224"/>
                  <a:gd name="T14" fmla="*/ 48 w 96"/>
                  <a:gd name="T15" fmla="*/ 0 h 224"/>
                  <a:gd name="T16" fmla="*/ 1 w 96"/>
                  <a:gd name="T17" fmla="*/ 11 h 224"/>
                  <a:gd name="T18" fmla="*/ 0 w 96"/>
                  <a:gd name="T19" fmla="*/ 13 h 224"/>
                  <a:gd name="T20" fmla="*/ 0 w 96"/>
                  <a:gd name="T21" fmla="*/ 221 h 224"/>
                  <a:gd name="T22" fmla="*/ 3 w 96"/>
                  <a:gd name="T23" fmla="*/ 223 h 224"/>
                  <a:gd name="T24" fmla="*/ 3 w 96"/>
                  <a:gd name="T25"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224">
                    <a:moveTo>
                      <a:pt x="3" y="223"/>
                    </a:moveTo>
                    <a:lnTo>
                      <a:pt x="3" y="223"/>
                    </a:lnTo>
                    <a:cubicBezTo>
                      <a:pt x="15" y="219"/>
                      <a:pt x="30" y="215"/>
                      <a:pt x="48" y="215"/>
                    </a:cubicBezTo>
                    <a:cubicBezTo>
                      <a:pt x="66" y="215"/>
                      <a:pt x="81" y="219"/>
                      <a:pt x="93" y="223"/>
                    </a:cubicBezTo>
                    <a:cubicBezTo>
                      <a:pt x="95" y="224"/>
                      <a:pt x="96" y="222"/>
                      <a:pt x="96" y="221"/>
                    </a:cubicBezTo>
                    <a:lnTo>
                      <a:pt x="96" y="13"/>
                    </a:lnTo>
                    <a:cubicBezTo>
                      <a:pt x="96" y="12"/>
                      <a:pt x="96" y="11"/>
                      <a:pt x="95" y="11"/>
                    </a:cubicBezTo>
                    <a:cubicBezTo>
                      <a:pt x="85" y="6"/>
                      <a:pt x="68" y="0"/>
                      <a:pt x="48" y="0"/>
                    </a:cubicBezTo>
                    <a:cubicBezTo>
                      <a:pt x="28" y="0"/>
                      <a:pt x="11" y="6"/>
                      <a:pt x="1" y="11"/>
                    </a:cubicBezTo>
                    <a:cubicBezTo>
                      <a:pt x="0" y="11"/>
                      <a:pt x="0" y="12"/>
                      <a:pt x="0" y="13"/>
                    </a:cubicBezTo>
                    <a:lnTo>
                      <a:pt x="0" y="221"/>
                    </a:lnTo>
                    <a:cubicBezTo>
                      <a:pt x="0" y="222"/>
                      <a:pt x="1" y="224"/>
                      <a:pt x="3" y="223"/>
                    </a:cubicBezTo>
                    <a:lnTo>
                      <a:pt x="3" y="223"/>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58" name="Group 14">
              <a:extLst>
                <a:ext uri="{FF2B5EF4-FFF2-40B4-BE49-F238E27FC236}">
                  <a16:creationId xmlns:a16="http://schemas.microsoft.com/office/drawing/2014/main" id="{0AFDAAAD-D230-4FF8-A072-2C20FD3CA3E2}"/>
                </a:ext>
              </a:extLst>
            </p:cNvPr>
            <p:cNvGrpSpPr>
              <a:grpSpLocks noChangeAspect="1"/>
            </p:cNvGrpSpPr>
            <p:nvPr userDrawn="1"/>
          </p:nvGrpSpPr>
          <p:grpSpPr bwMode="auto">
            <a:xfrm>
              <a:off x="2481547" y="518027"/>
              <a:ext cx="490538" cy="495300"/>
              <a:chOff x="3033" y="2292"/>
              <a:chExt cx="309" cy="312"/>
            </a:xfrm>
          </p:grpSpPr>
          <p:sp>
            <p:nvSpPr>
              <p:cNvPr id="74" name="Freeform 15">
                <a:extLst>
                  <a:ext uri="{FF2B5EF4-FFF2-40B4-BE49-F238E27FC236}">
                    <a16:creationId xmlns:a16="http://schemas.microsoft.com/office/drawing/2014/main" id="{1FED377C-0CF7-4DB5-80EB-54E262C0FFA3}"/>
                  </a:ext>
                </a:extLst>
              </p:cNvPr>
              <p:cNvSpPr>
                <a:spLocks/>
              </p:cNvSpPr>
              <p:nvPr/>
            </p:nvSpPr>
            <p:spPr bwMode="auto">
              <a:xfrm>
                <a:off x="3033" y="2292"/>
                <a:ext cx="309" cy="312"/>
              </a:xfrm>
              <a:custGeom>
                <a:avLst/>
                <a:gdLst>
                  <a:gd name="T0" fmla="*/ 257 w 513"/>
                  <a:gd name="T1" fmla="*/ 514 h 514"/>
                  <a:gd name="T2" fmla="*/ 257 w 513"/>
                  <a:gd name="T3" fmla="*/ 514 h 514"/>
                  <a:gd name="T4" fmla="*/ 513 w 513"/>
                  <a:gd name="T5" fmla="*/ 257 h 514"/>
                  <a:gd name="T6" fmla="*/ 257 w 513"/>
                  <a:gd name="T7" fmla="*/ 0 h 514"/>
                  <a:gd name="T8" fmla="*/ 0 w 513"/>
                  <a:gd name="T9" fmla="*/ 257 h 514"/>
                  <a:gd name="T10" fmla="*/ 257 w 513"/>
                  <a:gd name="T11" fmla="*/ 514 h 514"/>
                </a:gdLst>
                <a:ahLst/>
                <a:cxnLst>
                  <a:cxn ang="0">
                    <a:pos x="T0" y="T1"/>
                  </a:cxn>
                  <a:cxn ang="0">
                    <a:pos x="T2" y="T3"/>
                  </a:cxn>
                  <a:cxn ang="0">
                    <a:pos x="T4" y="T5"/>
                  </a:cxn>
                  <a:cxn ang="0">
                    <a:pos x="T6" y="T7"/>
                  </a:cxn>
                  <a:cxn ang="0">
                    <a:pos x="T8" y="T9"/>
                  </a:cxn>
                  <a:cxn ang="0">
                    <a:pos x="T10" y="T11"/>
                  </a:cxn>
                </a:cxnLst>
                <a:rect l="0" t="0" r="r" b="b"/>
                <a:pathLst>
                  <a:path w="513" h="514">
                    <a:moveTo>
                      <a:pt x="257" y="514"/>
                    </a:moveTo>
                    <a:lnTo>
                      <a:pt x="257" y="514"/>
                    </a:lnTo>
                    <a:cubicBezTo>
                      <a:pt x="398" y="514"/>
                      <a:pt x="513" y="399"/>
                      <a:pt x="513" y="257"/>
                    </a:cubicBezTo>
                    <a:cubicBezTo>
                      <a:pt x="513" y="115"/>
                      <a:pt x="398" y="0"/>
                      <a:pt x="257" y="0"/>
                    </a:cubicBezTo>
                    <a:cubicBezTo>
                      <a:pt x="115" y="0"/>
                      <a:pt x="0" y="115"/>
                      <a:pt x="0" y="257"/>
                    </a:cubicBezTo>
                    <a:cubicBezTo>
                      <a:pt x="0" y="399"/>
                      <a:pt x="115" y="514"/>
                      <a:pt x="257" y="51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5" name="Freeform 16">
                <a:extLst>
                  <a:ext uri="{FF2B5EF4-FFF2-40B4-BE49-F238E27FC236}">
                    <a16:creationId xmlns:a16="http://schemas.microsoft.com/office/drawing/2014/main" id="{C13CC5F4-A84A-4D07-8EEC-771E9C278F61}"/>
                  </a:ext>
                </a:extLst>
              </p:cNvPr>
              <p:cNvSpPr>
                <a:spLocks noEditPoints="1"/>
              </p:cNvSpPr>
              <p:nvPr/>
            </p:nvSpPr>
            <p:spPr bwMode="auto">
              <a:xfrm>
                <a:off x="3113" y="2372"/>
                <a:ext cx="149" cy="151"/>
              </a:xfrm>
              <a:custGeom>
                <a:avLst/>
                <a:gdLst>
                  <a:gd name="T0" fmla="*/ 80 w 247"/>
                  <a:gd name="T1" fmla="*/ 104 h 247"/>
                  <a:gd name="T2" fmla="*/ 80 w 247"/>
                  <a:gd name="T3" fmla="*/ 104 h 247"/>
                  <a:gd name="T4" fmla="*/ 107 w 247"/>
                  <a:gd name="T5" fmla="*/ 97 h 247"/>
                  <a:gd name="T6" fmla="*/ 146 w 247"/>
                  <a:gd name="T7" fmla="*/ 168 h 247"/>
                  <a:gd name="T8" fmla="*/ 180 w 247"/>
                  <a:gd name="T9" fmla="*/ 194 h 247"/>
                  <a:gd name="T10" fmla="*/ 180 w 247"/>
                  <a:gd name="T11" fmla="*/ 194 h 247"/>
                  <a:gd name="T12" fmla="*/ 183 w 247"/>
                  <a:gd name="T13" fmla="*/ 194 h 247"/>
                  <a:gd name="T14" fmla="*/ 247 w 247"/>
                  <a:gd name="T15" fmla="*/ 97 h 247"/>
                  <a:gd name="T16" fmla="*/ 50 w 247"/>
                  <a:gd name="T17" fmla="*/ 135 h 247"/>
                  <a:gd name="T18" fmla="*/ 50 w 247"/>
                  <a:gd name="T19" fmla="*/ 135 h 247"/>
                  <a:gd name="T20" fmla="*/ 0 w 247"/>
                  <a:gd name="T21" fmla="*/ 226 h 247"/>
                  <a:gd name="T22" fmla="*/ 86 w 247"/>
                  <a:gd name="T23" fmla="*/ 118 h 247"/>
                  <a:gd name="T24" fmla="*/ 86 w 247"/>
                  <a:gd name="T25" fmla="*/ 118 h 247"/>
                  <a:gd name="T26" fmla="*/ 64 w 247"/>
                  <a:gd name="T27" fmla="*/ 140 h 247"/>
                  <a:gd name="T28" fmla="*/ 43 w 247"/>
                  <a:gd name="T29" fmla="*/ 118 h 247"/>
                  <a:gd name="T30" fmla="*/ 64 w 247"/>
                  <a:gd name="T31" fmla="*/ 97 h 247"/>
                  <a:gd name="T32" fmla="*/ 86 w 247"/>
                  <a:gd name="T33" fmla="*/ 118 h 247"/>
                  <a:gd name="T34" fmla="*/ 86 w 247"/>
                  <a:gd name="T35" fmla="*/ 118 h 247"/>
                  <a:gd name="T36" fmla="*/ 183 w 247"/>
                  <a:gd name="T37" fmla="*/ 183 h 247"/>
                  <a:gd name="T38" fmla="*/ 183 w 247"/>
                  <a:gd name="T39" fmla="*/ 183 h 247"/>
                  <a:gd name="T40" fmla="*/ 161 w 247"/>
                  <a:gd name="T41" fmla="*/ 204 h 247"/>
                  <a:gd name="T42" fmla="*/ 140 w 247"/>
                  <a:gd name="T43" fmla="*/ 183 h 247"/>
                  <a:gd name="T44" fmla="*/ 161 w 247"/>
                  <a:gd name="T45" fmla="*/ 161 h 247"/>
                  <a:gd name="T46" fmla="*/ 183 w 247"/>
                  <a:gd name="T47" fmla="*/ 183 h 247"/>
                  <a:gd name="T48" fmla="*/ 183 w 247"/>
                  <a:gd name="T49" fmla="*/ 183 h 247"/>
                  <a:gd name="T50" fmla="*/ 0 w 247"/>
                  <a:gd name="T51" fmla="*/ 0 h 247"/>
                  <a:gd name="T52" fmla="*/ 0 w 247"/>
                  <a:gd name="T53" fmla="*/ 0 h 247"/>
                  <a:gd name="T54" fmla="*/ 0 w 247"/>
                  <a:gd name="T55" fmla="*/ 247 h 247"/>
                  <a:gd name="T56" fmla="*/ 247 w 247"/>
                  <a:gd name="T57" fmla="*/ 247 h 247"/>
                  <a:gd name="T58" fmla="*/ 247 w 247"/>
                  <a:gd name="T59" fmla="*/ 247 h 247"/>
                  <a:gd name="T60" fmla="*/ 0 w 247"/>
                  <a:gd name="T61"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7" h="247">
                    <a:moveTo>
                      <a:pt x="80" y="104"/>
                    </a:moveTo>
                    <a:lnTo>
                      <a:pt x="80" y="104"/>
                    </a:lnTo>
                    <a:cubicBezTo>
                      <a:pt x="91" y="96"/>
                      <a:pt x="100" y="95"/>
                      <a:pt x="107" y="97"/>
                    </a:cubicBezTo>
                    <a:cubicBezTo>
                      <a:pt x="130" y="103"/>
                      <a:pt x="132" y="141"/>
                      <a:pt x="146" y="168"/>
                    </a:cubicBezTo>
                    <a:moveTo>
                      <a:pt x="180" y="194"/>
                    </a:moveTo>
                    <a:lnTo>
                      <a:pt x="180" y="194"/>
                    </a:lnTo>
                    <a:cubicBezTo>
                      <a:pt x="181" y="194"/>
                      <a:pt x="182" y="194"/>
                      <a:pt x="183" y="194"/>
                    </a:cubicBezTo>
                    <a:cubicBezTo>
                      <a:pt x="226" y="194"/>
                      <a:pt x="236" y="140"/>
                      <a:pt x="247" y="97"/>
                    </a:cubicBezTo>
                    <a:moveTo>
                      <a:pt x="50" y="135"/>
                    </a:moveTo>
                    <a:lnTo>
                      <a:pt x="50" y="135"/>
                    </a:lnTo>
                    <a:cubicBezTo>
                      <a:pt x="36" y="154"/>
                      <a:pt x="19" y="184"/>
                      <a:pt x="0" y="226"/>
                    </a:cubicBezTo>
                    <a:moveTo>
                      <a:pt x="86" y="118"/>
                    </a:moveTo>
                    <a:lnTo>
                      <a:pt x="86" y="118"/>
                    </a:lnTo>
                    <a:cubicBezTo>
                      <a:pt x="86" y="130"/>
                      <a:pt x="76" y="140"/>
                      <a:pt x="64" y="140"/>
                    </a:cubicBezTo>
                    <a:cubicBezTo>
                      <a:pt x="53" y="140"/>
                      <a:pt x="43" y="130"/>
                      <a:pt x="43" y="118"/>
                    </a:cubicBezTo>
                    <a:cubicBezTo>
                      <a:pt x="43" y="107"/>
                      <a:pt x="53" y="97"/>
                      <a:pt x="64" y="97"/>
                    </a:cubicBezTo>
                    <a:cubicBezTo>
                      <a:pt x="76" y="97"/>
                      <a:pt x="86" y="107"/>
                      <a:pt x="86" y="118"/>
                    </a:cubicBezTo>
                    <a:lnTo>
                      <a:pt x="86" y="118"/>
                    </a:lnTo>
                    <a:close/>
                    <a:moveTo>
                      <a:pt x="183" y="183"/>
                    </a:moveTo>
                    <a:lnTo>
                      <a:pt x="183" y="183"/>
                    </a:lnTo>
                    <a:cubicBezTo>
                      <a:pt x="183" y="195"/>
                      <a:pt x="173" y="204"/>
                      <a:pt x="161" y="204"/>
                    </a:cubicBezTo>
                    <a:cubicBezTo>
                      <a:pt x="149" y="204"/>
                      <a:pt x="140" y="195"/>
                      <a:pt x="140" y="183"/>
                    </a:cubicBezTo>
                    <a:cubicBezTo>
                      <a:pt x="140" y="171"/>
                      <a:pt x="149" y="161"/>
                      <a:pt x="161" y="161"/>
                    </a:cubicBezTo>
                    <a:cubicBezTo>
                      <a:pt x="173" y="161"/>
                      <a:pt x="183" y="171"/>
                      <a:pt x="183" y="183"/>
                    </a:cubicBezTo>
                    <a:lnTo>
                      <a:pt x="183" y="183"/>
                    </a:lnTo>
                    <a:close/>
                    <a:moveTo>
                      <a:pt x="0" y="0"/>
                    </a:moveTo>
                    <a:lnTo>
                      <a:pt x="0" y="0"/>
                    </a:lnTo>
                    <a:lnTo>
                      <a:pt x="0" y="247"/>
                    </a:lnTo>
                    <a:moveTo>
                      <a:pt x="247" y="247"/>
                    </a:moveTo>
                    <a:lnTo>
                      <a:pt x="247" y="247"/>
                    </a:lnTo>
                    <a:lnTo>
                      <a:pt x="0" y="247"/>
                    </a:ln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76" name="Freeform 17">
                <a:extLst>
                  <a:ext uri="{FF2B5EF4-FFF2-40B4-BE49-F238E27FC236}">
                    <a16:creationId xmlns:a16="http://schemas.microsoft.com/office/drawing/2014/main" id="{FF8269BD-7910-4F57-A597-80AFC29A5AB2}"/>
                  </a:ext>
                </a:extLst>
              </p:cNvPr>
              <p:cNvSpPr>
                <a:spLocks/>
              </p:cNvSpPr>
              <p:nvPr/>
            </p:nvSpPr>
            <p:spPr bwMode="auto">
              <a:xfrm>
                <a:off x="3240" y="2430"/>
                <a:ext cx="34" cy="21"/>
              </a:xfrm>
              <a:custGeom>
                <a:avLst/>
                <a:gdLst>
                  <a:gd name="T0" fmla="*/ 0 w 57"/>
                  <a:gd name="T1" fmla="*/ 20 h 35"/>
                  <a:gd name="T2" fmla="*/ 0 w 57"/>
                  <a:gd name="T3" fmla="*/ 20 h 35"/>
                  <a:gd name="T4" fmla="*/ 36 w 57"/>
                  <a:gd name="T5" fmla="*/ 0 h 35"/>
                  <a:gd name="T6" fmla="*/ 57 w 57"/>
                  <a:gd name="T7" fmla="*/ 35 h 35"/>
                </a:gdLst>
                <a:ahLst/>
                <a:cxnLst>
                  <a:cxn ang="0">
                    <a:pos x="T0" y="T1"/>
                  </a:cxn>
                  <a:cxn ang="0">
                    <a:pos x="T2" y="T3"/>
                  </a:cxn>
                  <a:cxn ang="0">
                    <a:pos x="T4" y="T5"/>
                  </a:cxn>
                  <a:cxn ang="0">
                    <a:pos x="T6" y="T7"/>
                  </a:cxn>
                </a:cxnLst>
                <a:rect l="0" t="0" r="r" b="b"/>
                <a:pathLst>
                  <a:path w="57" h="35">
                    <a:moveTo>
                      <a:pt x="0" y="20"/>
                    </a:moveTo>
                    <a:lnTo>
                      <a:pt x="0" y="20"/>
                    </a:lnTo>
                    <a:lnTo>
                      <a:pt x="36" y="0"/>
                    </a:lnTo>
                    <a:lnTo>
                      <a:pt x="57" y="35"/>
                    </a:ln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59" name="Group 20">
              <a:extLst>
                <a:ext uri="{FF2B5EF4-FFF2-40B4-BE49-F238E27FC236}">
                  <a16:creationId xmlns:a16="http://schemas.microsoft.com/office/drawing/2014/main" id="{E8187DB8-8BBF-4B24-B8DE-665342EC1B14}"/>
                </a:ext>
              </a:extLst>
            </p:cNvPr>
            <p:cNvGrpSpPr>
              <a:grpSpLocks noChangeAspect="1"/>
            </p:cNvGrpSpPr>
            <p:nvPr userDrawn="1"/>
          </p:nvGrpSpPr>
          <p:grpSpPr bwMode="auto">
            <a:xfrm>
              <a:off x="3319774" y="518027"/>
              <a:ext cx="490538" cy="495300"/>
              <a:chOff x="4625" y="2604"/>
              <a:chExt cx="309" cy="312"/>
            </a:xfrm>
          </p:grpSpPr>
          <p:sp>
            <p:nvSpPr>
              <p:cNvPr id="72" name="Freeform 21">
                <a:extLst>
                  <a:ext uri="{FF2B5EF4-FFF2-40B4-BE49-F238E27FC236}">
                    <a16:creationId xmlns:a16="http://schemas.microsoft.com/office/drawing/2014/main" id="{67ADE774-4C56-4BC8-8786-C971843B7FD1}"/>
                  </a:ext>
                </a:extLst>
              </p:cNvPr>
              <p:cNvSpPr>
                <a:spLocks/>
              </p:cNvSpPr>
              <p:nvPr/>
            </p:nvSpPr>
            <p:spPr bwMode="auto">
              <a:xfrm>
                <a:off x="4625" y="2604"/>
                <a:ext cx="309" cy="312"/>
              </a:xfrm>
              <a:custGeom>
                <a:avLst/>
                <a:gdLst>
                  <a:gd name="T0" fmla="*/ 256 w 513"/>
                  <a:gd name="T1" fmla="*/ 514 h 514"/>
                  <a:gd name="T2" fmla="*/ 256 w 513"/>
                  <a:gd name="T3" fmla="*/ 514 h 514"/>
                  <a:gd name="T4" fmla="*/ 513 w 513"/>
                  <a:gd name="T5" fmla="*/ 257 h 514"/>
                  <a:gd name="T6" fmla="*/ 256 w 513"/>
                  <a:gd name="T7" fmla="*/ 0 h 514"/>
                  <a:gd name="T8" fmla="*/ 0 w 513"/>
                  <a:gd name="T9" fmla="*/ 257 h 514"/>
                  <a:gd name="T10" fmla="*/ 256 w 513"/>
                  <a:gd name="T11" fmla="*/ 514 h 514"/>
                </a:gdLst>
                <a:ahLst/>
                <a:cxnLst>
                  <a:cxn ang="0">
                    <a:pos x="T0" y="T1"/>
                  </a:cxn>
                  <a:cxn ang="0">
                    <a:pos x="T2" y="T3"/>
                  </a:cxn>
                  <a:cxn ang="0">
                    <a:pos x="T4" y="T5"/>
                  </a:cxn>
                  <a:cxn ang="0">
                    <a:pos x="T6" y="T7"/>
                  </a:cxn>
                  <a:cxn ang="0">
                    <a:pos x="T8" y="T9"/>
                  </a:cxn>
                  <a:cxn ang="0">
                    <a:pos x="T10" y="T11"/>
                  </a:cxn>
                </a:cxnLst>
                <a:rect l="0" t="0" r="r" b="b"/>
                <a:pathLst>
                  <a:path w="513" h="514">
                    <a:moveTo>
                      <a:pt x="256" y="514"/>
                    </a:moveTo>
                    <a:lnTo>
                      <a:pt x="256" y="514"/>
                    </a:lnTo>
                    <a:cubicBezTo>
                      <a:pt x="398" y="514"/>
                      <a:pt x="513" y="399"/>
                      <a:pt x="513" y="257"/>
                    </a:cubicBezTo>
                    <a:cubicBezTo>
                      <a:pt x="513" y="115"/>
                      <a:pt x="398" y="0"/>
                      <a:pt x="256" y="0"/>
                    </a:cubicBezTo>
                    <a:cubicBezTo>
                      <a:pt x="115" y="0"/>
                      <a:pt x="0" y="115"/>
                      <a:pt x="0" y="257"/>
                    </a:cubicBezTo>
                    <a:cubicBezTo>
                      <a:pt x="0" y="399"/>
                      <a:pt x="115" y="514"/>
                      <a:pt x="256" y="514"/>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22">
                <a:extLst>
                  <a:ext uri="{FF2B5EF4-FFF2-40B4-BE49-F238E27FC236}">
                    <a16:creationId xmlns:a16="http://schemas.microsoft.com/office/drawing/2014/main" id="{B92751AA-2D32-45BA-BC25-AD2061CE42E9}"/>
                  </a:ext>
                </a:extLst>
              </p:cNvPr>
              <p:cNvSpPr>
                <a:spLocks noEditPoints="1"/>
              </p:cNvSpPr>
              <p:nvPr/>
            </p:nvSpPr>
            <p:spPr bwMode="auto">
              <a:xfrm>
                <a:off x="4658" y="2676"/>
                <a:ext cx="243" cy="168"/>
              </a:xfrm>
              <a:custGeom>
                <a:avLst/>
                <a:gdLst>
                  <a:gd name="T0" fmla="*/ 252 w 403"/>
                  <a:gd name="T1" fmla="*/ 192 h 276"/>
                  <a:gd name="T2" fmla="*/ 252 w 403"/>
                  <a:gd name="T3" fmla="*/ 192 h 276"/>
                  <a:gd name="T4" fmla="*/ 252 w 403"/>
                  <a:gd name="T5" fmla="*/ 276 h 276"/>
                  <a:gd name="T6" fmla="*/ 149 w 403"/>
                  <a:gd name="T7" fmla="*/ 192 h 276"/>
                  <a:gd name="T8" fmla="*/ 149 w 403"/>
                  <a:gd name="T9" fmla="*/ 192 h 276"/>
                  <a:gd name="T10" fmla="*/ 149 w 403"/>
                  <a:gd name="T11" fmla="*/ 276 h 276"/>
                  <a:gd name="T12" fmla="*/ 249 w 403"/>
                  <a:gd name="T13" fmla="*/ 48 h 276"/>
                  <a:gd name="T14" fmla="*/ 249 w 403"/>
                  <a:gd name="T15" fmla="*/ 48 h 276"/>
                  <a:gd name="T16" fmla="*/ 201 w 403"/>
                  <a:gd name="T17" fmla="*/ 95 h 276"/>
                  <a:gd name="T18" fmla="*/ 153 w 403"/>
                  <a:gd name="T19" fmla="*/ 48 h 276"/>
                  <a:gd name="T20" fmla="*/ 201 w 403"/>
                  <a:gd name="T21" fmla="*/ 0 h 276"/>
                  <a:gd name="T22" fmla="*/ 249 w 403"/>
                  <a:gd name="T23" fmla="*/ 48 h 276"/>
                  <a:gd name="T24" fmla="*/ 249 w 403"/>
                  <a:gd name="T25" fmla="*/ 48 h 276"/>
                  <a:gd name="T26" fmla="*/ 110 w 403"/>
                  <a:gd name="T27" fmla="*/ 276 h 276"/>
                  <a:gd name="T28" fmla="*/ 110 w 403"/>
                  <a:gd name="T29" fmla="*/ 276 h 276"/>
                  <a:gd name="T30" fmla="*/ 110 w 403"/>
                  <a:gd name="T31" fmla="*/ 156 h 276"/>
                  <a:gd name="T32" fmla="*/ 141 w 403"/>
                  <a:gd name="T33" fmla="*/ 125 h 276"/>
                  <a:gd name="T34" fmla="*/ 261 w 403"/>
                  <a:gd name="T35" fmla="*/ 125 h 276"/>
                  <a:gd name="T36" fmla="*/ 292 w 403"/>
                  <a:gd name="T37" fmla="*/ 156 h 276"/>
                  <a:gd name="T38" fmla="*/ 292 w 403"/>
                  <a:gd name="T39" fmla="*/ 276 h 276"/>
                  <a:gd name="T40" fmla="*/ 201 w 403"/>
                  <a:gd name="T41" fmla="*/ 125 h 276"/>
                  <a:gd name="T42" fmla="*/ 201 w 403"/>
                  <a:gd name="T43" fmla="*/ 125 h 276"/>
                  <a:gd name="T44" fmla="*/ 201 w 403"/>
                  <a:gd name="T45" fmla="*/ 180 h 276"/>
                  <a:gd name="T46" fmla="*/ 372 w 403"/>
                  <a:gd name="T47" fmla="*/ 164 h 276"/>
                  <a:gd name="T48" fmla="*/ 372 w 403"/>
                  <a:gd name="T49" fmla="*/ 164 h 276"/>
                  <a:gd name="T50" fmla="*/ 372 w 403"/>
                  <a:gd name="T51" fmla="*/ 228 h 276"/>
                  <a:gd name="T52" fmla="*/ 370 w 403"/>
                  <a:gd name="T53" fmla="*/ 52 h 276"/>
                  <a:gd name="T54" fmla="*/ 370 w 403"/>
                  <a:gd name="T55" fmla="*/ 52 h 276"/>
                  <a:gd name="T56" fmla="*/ 333 w 403"/>
                  <a:gd name="T57" fmla="*/ 89 h 276"/>
                  <a:gd name="T58" fmla="*/ 296 w 403"/>
                  <a:gd name="T59" fmla="*/ 52 h 276"/>
                  <a:gd name="T60" fmla="*/ 333 w 403"/>
                  <a:gd name="T61" fmla="*/ 15 h 276"/>
                  <a:gd name="T62" fmla="*/ 370 w 403"/>
                  <a:gd name="T63" fmla="*/ 52 h 276"/>
                  <a:gd name="T64" fmla="*/ 370 w 403"/>
                  <a:gd name="T65" fmla="*/ 52 h 276"/>
                  <a:gd name="T66" fmla="*/ 292 w 403"/>
                  <a:gd name="T67" fmla="*/ 111 h 276"/>
                  <a:gd name="T68" fmla="*/ 292 w 403"/>
                  <a:gd name="T69" fmla="*/ 111 h 276"/>
                  <a:gd name="T70" fmla="*/ 379 w 403"/>
                  <a:gd name="T71" fmla="*/ 111 h 276"/>
                  <a:gd name="T72" fmla="*/ 403 w 403"/>
                  <a:gd name="T73" fmla="*/ 135 h 276"/>
                  <a:gd name="T74" fmla="*/ 403 w 403"/>
                  <a:gd name="T75" fmla="*/ 228 h 276"/>
                  <a:gd name="T76" fmla="*/ 333 w 403"/>
                  <a:gd name="T77" fmla="*/ 111 h 276"/>
                  <a:gd name="T78" fmla="*/ 333 w 403"/>
                  <a:gd name="T79" fmla="*/ 111 h 276"/>
                  <a:gd name="T80" fmla="*/ 333 w 403"/>
                  <a:gd name="T81" fmla="*/ 154 h 276"/>
                  <a:gd name="T82" fmla="*/ 30 w 403"/>
                  <a:gd name="T83" fmla="*/ 164 h 276"/>
                  <a:gd name="T84" fmla="*/ 30 w 403"/>
                  <a:gd name="T85" fmla="*/ 164 h 276"/>
                  <a:gd name="T86" fmla="*/ 30 w 403"/>
                  <a:gd name="T87" fmla="*/ 228 h 276"/>
                  <a:gd name="T88" fmla="*/ 107 w 403"/>
                  <a:gd name="T89" fmla="*/ 52 h 276"/>
                  <a:gd name="T90" fmla="*/ 107 w 403"/>
                  <a:gd name="T91" fmla="*/ 52 h 276"/>
                  <a:gd name="T92" fmla="*/ 70 w 403"/>
                  <a:gd name="T93" fmla="*/ 89 h 276"/>
                  <a:gd name="T94" fmla="*/ 33 w 403"/>
                  <a:gd name="T95" fmla="*/ 52 h 276"/>
                  <a:gd name="T96" fmla="*/ 70 w 403"/>
                  <a:gd name="T97" fmla="*/ 15 h 276"/>
                  <a:gd name="T98" fmla="*/ 107 w 403"/>
                  <a:gd name="T99" fmla="*/ 52 h 276"/>
                  <a:gd name="T100" fmla="*/ 107 w 403"/>
                  <a:gd name="T101" fmla="*/ 52 h 276"/>
                  <a:gd name="T102" fmla="*/ 0 w 403"/>
                  <a:gd name="T103" fmla="*/ 228 h 276"/>
                  <a:gd name="T104" fmla="*/ 0 w 403"/>
                  <a:gd name="T105" fmla="*/ 228 h 276"/>
                  <a:gd name="T106" fmla="*/ 0 w 403"/>
                  <a:gd name="T107" fmla="*/ 135 h 276"/>
                  <a:gd name="T108" fmla="*/ 24 w 403"/>
                  <a:gd name="T109" fmla="*/ 111 h 276"/>
                  <a:gd name="T110" fmla="*/ 114 w 403"/>
                  <a:gd name="T111" fmla="*/ 111 h 276"/>
                  <a:gd name="T112" fmla="*/ 70 w 403"/>
                  <a:gd name="T113" fmla="*/ 111 h 276"/>
                  <a:gd name="T114" fmla="*/ 70 w 403"/>
                  <a:gd name="T115" fmla="*/ 111 h 276"/>
                  <a:gd name="T116" fmla="*/ 70 w 403"/>
                  <a:gd name="T117"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 h="276">
                    <a:moveTo>
                      <a:pt x="252" y="192"/>
                    </a:moveTo>
                    <a:lnTo>
                      <a:pt x="252" y="192"/>
                    </a:lnTo>
                    <a:lnTo>
                      <a:pt x="252" y="276"/>
                    </a:lnTo>
                    <a:moveTo>
                      <a:pt x="149" y="192"/>
                    </a:moveTo>
                    <a:lnTo>
                      <a:pt x="149" y="192"/>
                    </a:lnTo>
                    <a:lnTo>
                      <a:pt x="149" y="276"/>
                    </a:lnTo>
                    <a:moveTo>
                      <a:pt x="249" y="48"/>
                    </a:moveTo>
                    <a:lnTo>
                      <a:pt x="249" y="48"/>
                    </a:lnTo>
                    <a:cubicBezTo>
                      <a:pt x="249" y="74"/>
                      <a:pt x="228" y="95"/>
                      <a:pt x="201" y="95"/>
                    </a:cubicBezTo>
                    <a:cubicBezTo>
                      <a:pt x="175" y="95"/>
                      <a:pt x="153" y="74"/>
                      <a:pt x="153" y="48"/>
                    </a:cubicBezTo>
                    <a:cubicBezTo>
                      <a:pt x="153" y="22"/>
                      <a:pt x="175" y="0"/>
                      <a:pt x="201" y="0"/>
                    </a:cubicBezTo>
                    <a:cubicBezTo>
                      <a:pt x="228" y="0"/>
                      <a:pt x="249" y="22"/>
                      <a:pt x="249" y="48"/>
                    </a:cubicBezTo>
                    <a:lnTo>
                      <a:pt x="249" y="48"/>
                    </a:lnTo>
                    <a:close/>
                    <a:moveTo>
                      <a:pt x="110" y="276"/>
                    </a:moveTo>
                    <a:lnTo>
                      <a:pt x="110" y="276"/>
                    </a:lnTo>
                    <a:lnTo>
                      <a:pt x="110" y="156"/>
                    </a:lnTo>
                    <a:cubicBezTo>
                      <a:pt x="110" y="139"/>
                      <a:pt x="124" y="125"/>
                      <a:pt x="141" y="125"/>
                    </a:cubicBezTo>
                    <a:lnTo>
                      <a:pt x="261" y="125"/>
                    </a:lnTo>
                    <a:cubicBezTo>
                      <a:pt x="278" y="125"/>
                      <a:pt x="292" y="139"/>
                      <a:pt x="292" y="156"/>
                    </a:cubicBezTo>
                    <a:lnTo>
                      <a:pt x="292" y="276"/>
                    </a:lnTo>
                    <a:moveTo>
                      <a:pt x="201" y="125"/>
                    </a:moveTo>
                    <a:lnTo>
                      <a:pt x="201" y="125"/>
                    </a:lnTo>
                    <a:lnTo>
                      <a:pt x="201" y="180"/>
                    </a:lnTo>
                    <a:moveTo>
                      <a:pt x="372" y="164"/>
                    </a:moveTo>
                    <a:lnTo>
                      <a:pt x="372" y="164"/>
                    </a:lnTo>
                    <a:lnTo>
                      <a:pt x="372" y="228"/>
                    </a:lnTo>
                    <a:moveTo>
                      <a:pt x="370" y="52"/>
                    </a:moveTo>
                    <a:lnTo>
                      <a:pt x="370" y="52"/>
                    </a:lnTo>
                    <a:cubicBezTo>
                      <a:pt x="370" y="72"/>
                      <a:pt x="353" y="89"/>
                      <a:pt x="333" y="89"/>
                    </a:cubicBezTo>
                    <a:cubicBezTo>
                      <a:pt x="312" y="89"/>
                      <a:pt x="296" y="72"/>
                      <a:pt x="296" y="52"/>
                    </a:cubicBezTo>
                    <a:cubicBezTo>
                      <a:pt x="296" y="32"/>
                      <a:pt x="312" y="15"/>
                      <a:pt x="333" y="15"/>
                    </a:cubicBezTo>
                    <a:cubicBezTo>
                      <a:pt x="353" y="15"/>
                      <a:pt x="370" y="32"/>
                      <a:pt x="370" y="52"/>
                    </a:cubicBezTo>
                    <a:lnTo>
                      <a:pt x="370" y="52"/>
                    </a:lnTo>
                    <a:close/>
                    <a:moveTo>
                      <a:pt x="292" y="111"/>
                    </a:moveTo>
                    <a:lnTo>
                      <a:pt x="292" y="111"/>
                    </a:lnTo>
                    <a:lnTo>
                      <a:pt x="379" y="111"/>
                    </a:lnTo>
                    <a:cubicBezTo>
                      <a:pt x="392" y="111"/>
                      <a:pt x="403" y="122"/>
                      <a:pt x="403" y="135"/>
                    </a:cubicBezTo>
                    <a:lnTo>
                      <a:pt x="403" y="228"/>
                    </a:lnTo>
                    <a:moveTo>
                      <a:pt x="333" y="111"/>
                    </a:moveTo>
                    <a:lnTo>
                      <a:pt x="333" y="111"/>
                    </a:lnTo>
                    <a:lnTo>
                      <a:pt x="333" y="154"/>
                    </a:lnTo>
                    <a:moveTo>
                      <a:pt x="30" y="164"/>
                    </a:moveTo>
                    <a:lnTo>
                      <a:pt x="30" y="164"/>
                    </a:lnTo>
                    <a:lnTo>
                      <a:pt x="30" y="228"/>
                    </a:lnTo>
                    <a:moveTo>
                      <a:pt x="107" y="52"/>
                    </a:moveTo>
                    <a:lnTo>
                      <a:pt x="107" y="52"/>
                    </a:lnTo>
                    <a:cubicBezTo>
                      <a:pt x="107" y="72"/>
                      <a:pt x="90" y="89"/>
                      <a:pt x="70" y="89"/>
                    </a:cubicBezTo>
                    <a:cubicBezTo>
                      <a:pt x="50" y="89"/>
                      <a:pt x="33" y="72"/>
                      <a:pt x="33" y="52"/>
                    </a:cubicBezTo>
                    <a:cubicBezTo>
                      <a:pt x="33" y="32"/>
                      <a:pt x="50" y="15"/>
                      <a:pt x="70" y="15"/>
                    </a:cubicBezTo>
                    <a:cubicBezTo>
                      <a:pt x="90" y="15"/>
                      <a:pt x="107" y="32"/>
                      <a:pt x="107" y="52"/>
                    </a:cubicBezTo>
                    <a:lnTo>
                      <a:pt x="107" y="52"/>
                    </a:lnTo>
                    <a:close/>
                    <a:moveTo>
                      <a:pt x="0" y="228"/>
                    </a:moveTo>
                    <a:lnTo>
                      <a:pt x="0" y="228"/>
                    </a:lnTo>
                    <a:lnTo>
                      <a:pt x="0" y="135"/>
                    </a:lnTo>
                    <a:cubicBezTo>
                      <a:pt x="0" y="122"/>
                      <a:pt x="10" y="111"/>
                      <a:pt x="24" y="111"/>
                    </a:cubicBezTo>
                    <a:lnTo>
                      <a:pt x="114" y="111"/>
                    </a:lnTo>
                    <a:moveTo>
                      <a:pt x="70" y="111"/>
                    </a:moveTo>
                    <a:lnTo>
                      <a:pt x="70" y="111"/>
                    </a:lnTo>
                    <a:lnTo>
                      <a:pt x="70" y="154"/>
                    </a:ln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60" name="Group 25">
              <a:extLst>
                <a:ext uri="{FF2B5EF4-FFF2-40B4-BE49-F238E27FC236}">
                  <a16:creationId xmlns:a16="http://schemas.microsoft.com/office/drawing/2014/main" id="{6F9C5643-45ED-4C6E-9D44-0D927D206C1E}"/>
                </a:ext>
              </a:extLst>
            </p:cNvPr>
            <p:cNvGrpSpPr>
              <a:grpSpLocks noChangeAspect="1"/>
            </p:cNvGrpSpPr>
            <p:nvPr userDrawn="1"/>
          </p:nvGrpSpPr>
          <p:grpSpPr bwMode="auto">
            <a:xfrm>
              <a:off x="1618632" y="518027"/>
              <a:ext cx="490538" cy="495300"/>
              <a:chOff x="5885" y="1279"/>
              <a:chExt cx="309" cy="312"/>
            </a:xfrm>
          </p:grpSpPr>
          <p:sp>
            <p:nvSpPr>
              <p:cNvPr id="69" name="Freeform 26">
                <a:extLst>
                  <a:ext uri="{FF2B5EF4-FFF2-40B4-BE49-F238E27FC236}">
                    <a16:creationId xmlns:a16="http://schemas.microsoft.com/office/drawing/2014/main" id="{928AD9F4-0449-4444-8677-A1B28AF8AC9B}"/>
                  </a:ext>
                </a:extLst>
              </p:cNvPr>
              <p:cNvSpPr>
                <a:spLocks/>
              </p:cNvSpPr>
              <p:nvPr/>
            </p:nvSpPr>
            <p:spPr bwMode="auto">
              <a:xfrm>
                <a:off x="5885" y="1279"/>
                <a:ext cx="309" cy="312"/>
              </a:xfrm>
              <a:custGeom>
                <a:avLst/>
                <a:gdLst>
                  <a:gd name="T0" fmla="*/ 257 w 514"/>
                  <a:gd name="T1" fmla="*/ 513 h 513"/>
                  <a:gd name="T2" fmla="*/ 257 w 514"/>
                  <a:gd name="T3" fmla="*/ 513 h 513"/>
                  <a:gd name="T4" fmla="*/ 514 w 514"/>
                  <a:gd name="T5" fmla="*/ 257 h 513"/>
                  <a:gd name="T6" fmla="*/ 257 w 514"/>
                  <a:gd name="T7" fmla="*/ 0 h 513"/>
                  <a:gd name="T8" fmla="*/ 0 w 514"/>
                  <a:gd name="T9" fmla="*/ 257 h 513"/>
                  <a:gd name="T10" fmla="*/ 257 w 514"/>
                  <a:gd name="T11" fmla="*/ 513 h 513"/>
                </a:gdLst>
                <a:ahLst/>
                <a:cxnLst>
                  <a:cxn ang="0">
                    <a:pos x="T0" y="T1"/>
                  </a:cxn>
                  <a:cxn ang="0">
                    <a:pos x="T2" y="T3"/>
                  </a:cxn>
                  <a:cxn ang="0">
                    <a:pos x="T4" y="T5"/>
                  </a:cxn>
                  <a:cxn ang="0">
                    <a:pos x="T6" y="T7"/>
                  </a:cxn>
                  <a:cxn ang="0">
                    <a:pos x="T8" y="T9"/>
                  </a:cxn>
                  <a:cxn ang="0">
                    <a:pos x="T10" y="T11"/>
                  </a:cxn>
                </a:cxnLst>
                <a:rect l="0" t="0" r="r" b="b"/>
                <a:pathLst>
                  <a:path w="514" h="513">
                    <a:moveTo>
                      <a:pt x="257" y="513"/>
                    </a:moveTo>
                    <a:lnTo>
                      <a:pt x="257" y="513"/>
                    </a:lnTo>
                    <a:cubicBezTo>
                      <a:pt x="399" y="513"/>
                      <a:pt x="514" y="398"/>
                      <a:pt x="514" y="257"/>
                    </a:cubicBezTo>
                    <a:cubicBezTo>
                      <a:pt x="514" y="115"/>
                      <a:pt x="399" y="0"/>
                      <a:pt x="257" y="0"/>
                    </a:cubicBezTo>
                    <a:cubicBezTo>
                      <a:pt x="115" y="0"/>
                      <a:pt x="0" y="115"/>
                      <a:pt x="0" y="257"/>
                    </a:cubicBezTo>
                    <a:cubicBezTo>
                      <a:pt x="0" y="398"/>
                      <a:pt x="115" y="513"/>
                      <a:pt x="257" y="513"/>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27">
                <a:extLst>
                  <a:ext uri="{FF2B5EF4-FFF2-40B4-BE49-F238E27FC236}">
                    <a16:creationId xmlns:a16="http://schemas.microsoft.com/office/drawing/2014/main" id="{F2CF8B15-6D58-4704-A0AD-06B7A05B0D26}"/>
                  </a:ext>
                </a:extLst>
              </p:cNvPr>
              <p:cNvSpPr>
                <a:spLocks noEditPoints="1"/>
              </p:cNvSpPr>
              <p:nvPr/>
            </p:nvSpPr>
            <p:spPr bwMode="auto">
              <a:xfrm>
                <a:off x="5947" y="1341"/>
                <a:ext cx="185" cy="187"/>
              </a:xfrm>
              <a:custGeom>
                <a:avLst/>
                <a:gdLst>
                  <a:gd name="T0" fmla="*/ 253 w 307"/>
                  <a:gd name="T1" fmla="*/ 254 h 307"/>
                  <a:gd name="T2" fmla="*/ 53 w 307"/>
                  <a:gd name="T3" fmla="*/ 54 h 307"/>
                  <a:gd name="T4" fmla="*/ 253 w 307"/>
                  <a:gd name="T5" fmla="*/ 254 h 307"/>
                  <a:gd name="T6" fmla="*/ 80 w 307"/>
                  <a:gd name="T7" fmla="*/ 0 h 307"/>
                  <a:gd name="T8" fmla="*/ 120 w 307"/>
                  <a:gd name="T9" fmla="*/ 0 h 307"/>
                  <a:gd name="T10" fmla="*/ 120 w 307"/>
                  <a:gd name="T11" fmla="*/ 27 h 307"/>
                  <a:gd name="T12" fmla="*/ 160 w 307"/>
                  <a:gd name="T13" fmla="*/ 0 h 307"/>
                  <a:gd name="T14" fmla="*/ 200 w 307"/>
                  <a:gd name="T15" fmla="*/ 0 h 307"/>
                  <a:gd name="T16" fmla="*/ 200 w 307"/>
                  <a:gd name="T17" fmla="*/ 27 h 307"/>
                  <a:gd name="T18" fmla="*/ 240 w 307"/>
                  <a:gd name="T19" fmla="*/ 0 h 307"/>
                  <a:gd name="T20" fmla="*/ 80 w 307"/>
                  <a:gd name="T21" fmla="*/ 280 h 307"/>
                  <a:gd name="T22" fmla="*/ 80 w 307"/>
                  <a:gd name="T23" fmla="*/ 307 h 307"/>
                  <a:gd name="T24" fmla="*/ 120 w 307"/>
                  <a:gd name="T25" fmla="*/ 280 h 307"/>
                  <a:gd name="T26" fmla="*/ 160 w 307"/>
                  <a:gd name="T27" fmla="*/ 280 h 307"/>
                  <a:gd name="T28" fmla="*/ 160 w 307"/>
                  <a:gd name="T29" fmla="*/ 307 h 307"/>
                  <a:gd name="T30" fmla="*/ 200 w 307"/>
                  <a:gd name="T31" fmla="*/ 280 h 307"/>
                  <a:gd name="T32" fmla="*/ 240 w 307"/>
                  <a:gd name="T33" fmla="*/ 280 h 307"/>
                  <a:gd name="T34" fmla="*/ 240 w 307"/>
                  <a:gd name="T35" fmla="*/ 307 h 307"/>
                  <a:gd name="T36" fmla="*/ 0 w 307"/>
                  <a:gd name="T37" fmla="*/ 240 h 307"/>
                  <a:gd name="T38" fmla="*/ 0 w 307"/>
                  <a:gd name="T39" fmla="*/ 200 h 307"/>
                  <a:gd name="T40" fmla="*/ 27 w 307"/>
                  <a:gd name="T41" fmla="*/ 200 h 307"/>
                  <a:gd name="T42" fmla="*/ 0 w 307"/>
                  <a:gd name="T43" fmla="*/ 160 h 307"/>
                  <a:gd name="T44" fmla="*/ 0 w 307"/>
                  <a:gd name="T45" fmla="*/ 120 h 307"/>
                  <a:gd name="T46" fmla="*/ 27 w 307"/>
                  <a:gd name="T47" fmla="*/ 120 h 307"/>
                  <a:gd name="T48" fmla="*/ 0 w 307"/>
                  <a:gd name="T49" fmla="*/ 80 h 307"/>
                  <a:gd name="T50" fmla="*/ 280 w 307"/>
                  <a:gd name="T51" fmla="*/ 240 h 307"/>
                  <a:gd name="T52" fmla="*/ 307 w 307"/>
                  <a:gd name="T53" fmla="*/ 240 h 307"/>
                  <a:gd name="T54" fmla="*/ 280 w 307"/>
                  <a:gd name="T55" fmla="*/ 200 h 307"/>
                  <a:gd name="T56" fmla="*/ 280 w 307"/>
                  <a:gd name="T57" fmla="*/ 160 h 307"/>
                  <a:gd name="T58" fmla="*/ 307 w 307"/>
                  <a:gd name="T59" fmla="*/ 160 h 307"/>
                  <a:gd name="T60" fmla="*/ 280 w 307"/>
                  <a:gd name="T61" fmla="*/ 120 h 307"/>
                  <a:gd name="T62" fmla="*/ 280 w 307"/>
                  <a:gd name="T63" fmla="*/ 80 h 307"/>
                  <a:gd name="T64" fmla="*/ 307 w 307"/>
                  <a:gd name="T65" fmla="*/ 8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307">
                    <a:moveTo>
                      <a:pt x="253" y="254"/>
                    </a:moveTo>
                    <a:lnTo>
                      <a:pt x="253" y="254"/>
                    </a:lnTo>
                    <a:lnTo>
                      <a:pt x="53" y="254"/>
                    </a:lnTo>
                    <a:lnTo>
                      <a:pt x="53" y="54"/>
                    </a:lnTo>
                    <a:lnTo>
                      <a:pt x="253" y="54"/>
                    </a:lnTo>
                    <a:lnTo>
                      <a:pt x="253" y="254"/>
                    </a:lnTo>
                    <a:close/>
                    <a:moveTo>
                      <a:pt x="80" y="0"/>
                    </a:moveTo>
                    <a:lnTo>
                      <a:pt x="80" y="0"/>
                    </a:lnTo>
                    <a:lnTo>
                      <a:pt x="80" y="27"/>
                    </a:lnTo>
                    <a:moveTo>
                      <a:pt x="120" y="0"/>
                    </a:moveTo>
                    <a:lnTo>
                      <a:pt x="120" y="0"/>
                    </a:lnTo>
                    <a:lnTo>
                      <a:pt x="120" y="27"/>
                    </a:lnTo>
                    <a:moveTo>
                      <a:pt x="160" y="0"/>
                    </a:moveTo>
                    <a:lnTo>
                      <a:pt x="160" y="0"/>
                    </a:lnTo>
                    <a:lnTo>
                      <a:pt x="160" y="27"/>
                    </a:lnTo>
                    <a:moveTo>
                      <a:pt x="200" y="0"/>
                    </a:moveTo>
                    <a:lnTo>
                      <a:pt x="200" y="0"/>
                    </a:lnTo>
                    <a:lnTo>
                      <a:pt x="200" y="27"/>
                    </a:lnTo>
                    <a:moveTo>
                      <a:pt x="240" y="0"/>
                    </a:moveTo>
                    <a:lnTo>
                      <a:pt x="240" y="0"/>
                    </a:lnTo>
                    <a:lnTo>
                      <a:pt x="240" y="27"/>
                    </a:lnTo>
                    <a:moveTo>
                      <a:pt x="80" y="280"/>
                    </a:moveTo>
                    <a:lnTo>
                      <a:pt x="80" y="280"/>
                    </a:lnTo>
                    <a:lnTo>
                      <a:pt x="80" y="307"/>
                    </a:lnTo>
                    <a:moveTo>
                      <a:pt x="120" y="280"/>
                    </a:moveTo>
                    <a:lnTo>
                      <a:pt x="120" y="280"/>
                    </a:lnTo>
                    <a:lnTo>
                      <a:pt x="120" y="307"/>
                    </a:lnTo>
                    <a:moveTo>
                      <a:pt x="160" y="280"/>
                    </a:moveTo>
                    <a:lnTo>
                      <a:pt x="160" y="280"/>
                    </a:lnTo>
                    <a:lnTo>
                      <a:pt x="160" y="307"/>
                    </a:lnTo>
                    <a:moveTo>
                      <a:pt x="200" y="280"/>
                    </a:moveTo>
                    <a:lnTo>
                      <a:pt x="200" y="280"/>
                    </a:lnTo>
                    <a:lnTo>
                      <a:pt x="200" y="307"/>
                    </a:lnTo>
                    <a:moveTo>
                      <a:pt x="240" y="280"/>
                    </a:moveTo>
                    <a:lnTo>
                      <a:pt x="240" y="280"/>
                    </a:lnTo>
                    <a:lnTo>
                      <a:pt x="240" y="307"/>
                    </a:lnTo>
                    <a:moveTo>
                      <a:pt x="0" y="240"/>
                    </a:moveTo>
                    <a:lnTo>
                      <a:pt x="0" y="240"/>
                    </a:lnTo>
                    <a:lnTo>
                      <a:pt x="27" y="240"/>
                    </a:lnTo>
                    <a:moveTo>
                      <a:pt x="0" y="200"/>
                    </a:moveTo>
                    <a:lnTo>
                      <a:pt x="0" y="200"/>
                    </a:lnTo>
                    <a:lnTo>
                      <a:pt x="27" y="200"/>
                    </a:lnTo>
                    <a:moveTo>
                      <a:pt x="0" y="160"/>
                    </a:moveTo>
                    <a:lnTo>
                      <a:pt x="0" y="160"/>
                    </a:lnTo>
                    <a:lnTo>
                      <a:pt x="27" y="160"/>
                    </a:lnTo>
                    <a:moveTo>
                      <a:pt x="0" y="120"/>
                    </a:moveTo>
                    <a:lnTo>
                      <a:pt x="0" y="120"/>
                    </a:lnTo>
                    <a:lnTo>
                      <a:pt x="27" y="120"/>
                    </a:lnTo>
                    <a:moveTo>
                      <a:pt x="0" y="80"/>
                    </a:moveTo>
                    <a:lnTo>
                      <a:pt x="0" y="80"/>
                    </a:lnTo>
                    <a:lnTo>
                      <a:pt x="27" y="80"/>
                    </a:lnTo>
                    <a:moveTo>
                      <a:pt x="280" y="240"/>
                    </a:moveTo>
                    <a:lnTo>
                      <a:pt x="280" y="240"/>
                    </a:lnTo>
                    <a:lnTo>
                      <a:pt x="307" y="240"/>
                    </a:lnTo>
                    <a:moveTo>
                      <a:pt x="280" y="200"/>
                    </a:moveTo>
                    <a:lnTo>
                      <a:pt x="280" y="200"/>
                    </a:lnTo>
                    <a:lnTo>
                      <a:pt x="307" y="200"/>
                    </a:lnTo>
                    <a:moveTo>
                      <a:pt x="280" y="160"/>
                    </a:moveTo>
                    <a:lnTo>
                      <a:pt x="280" y="160"/>
                    </a:lnTo>
                    <a:lnTo>
                      <a:pt x="307" y="160"/>
                    </a:lnTo>
                    <a:moveTo>
                      <a:pt x="280" y="120"/>
                    </a:moveTo>
                    <a:lnTo>
                      <a:pt x="280" y="120"/>
                    </a:lnTo>
                    <a:lnTo>
                      <a:pt x="307" y="120"/>
                    </a:lnTo>
                    <a:moveTo>
                      <a:pt x="280" y="80"/>
                    </a:moveTo>
                    <a:lnTo>
                      <a:pt x="280" y="80"/>
                    </a:lnTo>
                    <a:lnTo>
                      <a:pt x="307" y="80"/>
                    </a:ln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 name="Freeform 28">
                <a:extLst>
                  <a:ext uri="{FF2B5EF4-FFF2-40B4-BE49-F238E27FC236}">
                    <a16:creationId xmlns:a16="http://schemas.microsoft.com/office/drawing/2014/main" id="{F21803ED-0CEC-4FC1-B076-6D52EE6E2842}"/>
                  </a:ext>
                </a:extLst>
              </p:cNvPr>
              <p:cNvSpPr>
                <a:spLocks noEditPoints="1"/>
              </p:cNvSpPr>
              <p:nvPr/>
            </p:nvSpPr>
            <p:spPr bwMode="auto">
              <a:xfrm>
                <a:off x="6000" y="1392"/>
                <a:ext cx="78" cy="86"/>
              </a:xfrm>
              <a:custGeom>
                <a:avLst/>
                <a:gdLst>
                  <a:gd name="T0" fmla="*/ 32 w 130"/>
                  <a:gd name="T1" fmla="*/ 8 h 141"/>
                  <a:gd name="T2" fmla="*/ 32 w 130"/>
                  <a:gd name="T3" fmla="*/ 8 h 141"/>
                  <a:gd name="T4" fmla="*/ 61 w 130"/>
                  <a:gd name="T5" fmla="*/ 1 h 141"/>
                  <a:gd name="T6" fmla="*/ 97 w 130"/>
                  <a:gd name="T7" fmla="*/ 8 h 141"/>
                  <a:gd name="T8" fmla="*/ 0 w 130"/>
                  <a:gd name="T9" fmla="*/ 56 h 141"/>
                  <a:gd name="T10" fmla="*/ 0 w 130"/>
                  <a:gd name="T11" fmla="*/ 56 h 141"/>
                  <a:gd name="T12" fmla="*/ 22 w 130"/>
                  <a:gd name="T13" fmla="*/ 36 h 141"/>
                  <a:gd name="T14" fmla="*/ 54 w 130"/>
                  <a:gd name="T15" fmla="*/ 25 h 141"/>
                  <a:gd name="T16" fmla="*/ 107 w 130"/>
                  <a:gd name="T17" fmla="*/ 36 h 141"/>
                  <a:gd name="T18" fmla="*/ 130 w 130"/>
                  <a:gd name="T19" fmla="*/ 61 h 141"/>
                  <a:gd name="T20" fmla="*/ 7 w 130"/>
                  <a:gd name="T21" fmla="*/ 94 h 141"/>
                  <a:gd name="T22" fmla="*/ 7 w 130"/>
                  <a:gd name="T23" fmla="*/ 94 h 141"/>
                  <a:gd name="T24" fmla="*/ 20 w 130"/>
                  <a:gd name="T25" fmla="*/ 68 h 141"/>
                  <a:gd name="T26" fmla="*/ 50 w 130"/>
                  <a:gd name="T27" fmla="*/ 52 h 141"/>
                  <a:gd name="T28" fmla="*/ 99 w 130"/>
                  <a:gd name="T29" fmla="*/ 63 h 141"/>
                  <a:gd name="T30" fmla="*/ 123 w 130"/>
                  <a:gd name="T31" fmla="*/ 105 h 141"/>
                  <a:gd name="T32" fmla="*/ 30 w 130"/>
                  <a:gd name="T33" fmla="*/ 136 h 141"/>
                  <a:gd name="T34" fmla="*/ 30 w 130"/>
                  <a:gd name="T35" fmla="*/ 136 h 141"/>
                  <a:gd name="T36" fmla="*/ 29 w 130"/>
                  <a:gd name="T37" fmla="*/ 106 h 141"/>
                  <a:gd name="T38" fmla="*/ 42 w 130"/>
                  <a:gd name="T39" fmla="*/ 84 h 141"/>
                  <a:gd name="T40" fmla="*/ 82 w 130"/>
                  <a:gd name="T41" fmla="*/ 83 h 141"/>
                  <a:gd name="T42" fmla="*/ 99 w 130"/>
                  <a:gd name="T43" fmla="*/ 141 h 141"/>
                  <a:gd name="T44" fmla="*/ 52 w 130"/>
                  <a:gd name="T45" fmla="*/ 136 h 141"/>
                  <a:gd name="T46" fmla="*/ 52 w 130"/>
                  <a:gd name="T47" fmla="*/ 136 h 141"/>
                  <a:gd name="T48" fmla="*/ 54 w 130"/>
                  <a:gd name="T49" fmla="*/ 112 h 141"/>
                  <a:gd name="T50" fmla="*/ 65 w 130"/>
                  <a:gd name="T51" fmla="*/ 106 h 141"/>
                  <a:gd name="T52" fmla="*/ 78 w 130"/>
                  <a:gd name="T53" fmla="*/ 118 h 141"/>
                  <a:gd name="T54" fmla="*/ 78 w 130"/>
                  <a:gd name="T55" fmla="*/ 13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41">
                    <a:moveTo>
                      <a:pt x="32" y="8"/>
                    </a:moveTo>
                    <a:lnTo>
                      <a:pt x="32" y="8"/>
                    </a:lnTo>
                    <a:cubicBezTo>
                      <a:pt x="39" y="5"/>
                      <a:pt x="49" y="2"/>
                      <a:pt x="61" y="1"/>
                    </a:cubicBezTo>
                    <a:cubicBezTo>
                      <a:pt x="76" y="0"/>
                      <a:pt x="89" y="3"/>
                      <a:pt x="97" y="8"/>
                    </a:cubicBezTo>
                    <a:moveTo>
                      <a:pt x="0" y="56"/>
                    </a:moveTo>
                    <a:lnTo>
                      <a:pt x="0" y="56"/>
                    </a:lnTo>
                    <a:cubicBezTo>
                      <a:pt x="5" y="50"/>
                      <a:pt x="12" y="42"/>
                      <a:pt x="22" y="36"/>
                    </a:cubicBezTo>
                    <a:cubicBezTo>
                      <a:pt x="25" y="34"/>
                      <a:pt x="37" y="27"/>
                      <a:pt x="54" y="25"/>
                    </a:cubicBezTo>
                    <a:cubicBezTo>
                      <a:pt x="63" y="24"/>
                      <a:pt x="85" y="22"/>
                      <a:pt x="107" y="36"/>
                    </a:cubicBezTo>
                    <a:cubicBezTo>
                      <a:pt x="118" y="43"/>
                      <a:pt x="125" y="53"/>
                      <a:pt x="130" y="61"/>
                    </a:cubicBezTo>
                    <a:moveTo>
                      <a:pt x="7" y="94"/>
                    </a:moveTo>
                    <a:lnTo>
                      <a:pt x="7" y="94"/>
                    </a:lnTo>
                    <a:cubicBezTo>
                      <a:pt x="8" y="89"/>
                      <a:pt x="11" y="77"/>
                      <a:pt x="20" y="68"/>
                    </a:cubicBezTo>
                    <a:cubicBezTo>
                      <a:pt x="31" y="56"/>
                      <a:pt x="45" y="53"/>
                      <a:pt x="50" y="52"/>
                    </a:cubicBezTo>
                    <a:cubicBezTo>
                      <a:pt x="77" y="46"/>
                      <a:pt x="97" y="61"/>
                      <a:pt x="99" y="63"/>
                    </a:cubicBezTo>
                    <a:cubicBezTo>
                      <a:pt x="119" y="78"/>
                      <a:pt x="122" y="101"/>
                      <a:pt x="123" y="105"/>
                    </a:cubicBezTo>
                    <a:moveTo>
                      <a:pt x="30" y="136"/>
                    </a:moveTo>
                    <a:lnTo>
                      <a:pt x="30" y="136"/>
                    </a:lnTo>
                    <a:cubicBezTo>
                      <a:pt x="28" y="132"/>
                      <a:pt x="26" y="119"/>
                      <a:pt x="29" y="106"/>
                    </a:cubicBezTo>
                    <a:cubicBezTo>
                      <a:pt x="30" y="101"/>
                      <a:pt x="33" y="91"/>
                      <a:pt x="42" y="84"/>
                    </a:cubicBezTo>
                    <a:cubicBezTo>
                      <a:pt x="54" y="75"/>
                      <a:pt x="71" y="77"/>
                      <a:pt x="82" y="83"/>
                    </a:cubicBezTo>
                    <a:cubicBezTo>
                      <a:pt x="99" y="93"/>
                      <a:pt x="107" y="117"/>
                      <a:pt x="99" y="141"/>
                    </a:cubicBezTo>
                    <a:moveTo>
                      <a:pt x="52" y="136"/>
                    </a:moveTo>
                    <a:lnTo>
                      <a:pt x="52" y="136"/>
                    </a:lnTo>
                    <a:cubicBezTo>
                      <a:pt x="51" y="135"/>
                      <a:pt x="46" y="121"/>
                      <a:pt x="54" y="112"/>
                    </a:cubicBezTo>
                    <a:cubicBezTo>
                      <a:pt x="54" y="111"/>
                      <a:pt x="59" y="106"/>
                      <a:pt x="65" y="106"/>
                    </a:cubicBezTo>
                    <a:cubicBezTo>
                      <a:pt x="76" y="107"/>
                      <a:pt x="77" y="115"/>
                      <a:pt x="78" y="118"/>
                    </a:cubicBezTo>
                    <a:cubicBezTo>
                      <a:pt x="80" y="128"/>
                      <a:pt x="79" y="136"/>
                      <a:pt x="78" y="139"/>
                    </a:cubicBez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61" name="Group 31">
              <a:extLst>
                <a:ext uri="{FF2B5EF4-FFF2-40B4-BE49-F238E27FC236}">
                  <a16:creationId xmlns:a16="http://schemas.microsoft.com/office/drawing/2014/main" id="{2E6239B2-993A-41D2-B7AA-F38D86811B85}"/>
                </a:ext>
              </a:extLst>
            </p:cNvPr>
            <p:cNvGrpSpPr>
              <a:grpSpLocks noChangeAspect="1"/>
            </p:cNvGrpSpPr>
            <p:nvPr userDrawn="1"/>
          </p:nvGrpSpPr>
          <p:grpSpPr bwMode="auto">
            <a:xfrm>
              <a:off x="4192795" y="518027"/>
              <a:ext cx="490538" cy="495300"/>
              <a:chOff x="4455" y="797"/>
              <a:chExt cx="309" cy="312"/>
            </a:xfrm>
          </p:grpSpPr>
          <p:sp>
            <p:nvSpPr>
              <p:cNvPr id="65" name="Freeform 32">
                <a:extLst>
                  <a:ext uri="{FF2B5EF4-FFF2-40B4-BE49-F238E27FC236}">
                    <a16:creationId xmlns:a16="http://schemas.microsoft.com/office/drawing/2014/main" id="{60FE4451-4EA1-40CF-9F87-0EB2A1A303B5}"/>
                  </a:ext>
                </a:extLst>
              </p:cNvPr>
              <p:cNvSpPr>
                <a:spLocks/>
              </p:cNvSpPr>
              <p:nvPr/>
            </p:nvSpPr>
            <p:spPr bwMode="auto">
              <a:xfrm>
                <a:off x="4455" y="797"/>
                <a:ext cx="309" cy="312"/>
              </a:xfrm>
              <a:custGeom>
                <a:avLst/>
                <a:gdLst>
                  <a:gd name="T0" fmla="*/ 257 w 514"/>
                  <a:gd name="T1" fmla="*/ 513 h 513"/>
                  <a:gd name="T2" fmla="*/ 257 w 514"/>
                  <a:gd name="T3" fmla="*/ 513 h 513"/>
                  <a:gd name="T4" fmla="*/ 514 w 514"/>
                  <a:gd name="T5" fmla="*/ 256 h 513"/>
                  <a:gd name="T6" fmla="*/ 257 w 514"/>
                  <a:gd name="T7" fmla="*/ 0 h 513"/>
                  <a:gd name="T8" fmla="*/ 0 w 514"/>
                  <a:gd name="T9" fmla="*/ 256 h 513"/>
                  <a:gd name="T10" fmla="*/ 257 w 514"/>
                  <a:gd name="T11" fmla="*/ 513 h 513"/>
                </a:gdLst>
                <a:ahLst/>
                <a:cxnLst>
                  <a:cxn ang="0">
                    <a:pos x="T0" y="T1"/>
                  </a:cxn>
                  <a:cxn ang="0">
                    <a:pos x="T2" y="T3"/>
                  </a:cxn>
                  <a:cxn ang="0">
                    <a:pos x="T4" y="T5"/>
                  </a:cxn>
                  <a:cxn ang="0">
                    <a:pos x="T6" y="T7"/>
                  </a:cxn>
                  <a:cxn ang="0">
                    <a:pos x="T8" y="T9"/>
                  </a:cxn>
                  <a:cxn ang="0">
                    <a:pos x="T10" y="T11"/>
                  </a:cxn>
                </a:cxnLst>
                <a:rect l="0" t="0" r="r" b="b"/>
                <a:pathLst>
                  <a:path w="514" h="513">
                    <a:moveTo>
                      <a:pt x="257" y="513"/>
                    </a:moveTo>
                    <a:lnTo>
                      <a:pt x="257" y="513"/>
                    </a:lnTo>
                    <a:cubicBezTo>
                      <a:pt x="399" y="513"/>
                      <a:pt x="514" y="398"/>
                      <a:pt x="514" y="256"/>
                    </a:cubicBezTo>
                    <a:cubicBezTo>
                      <a:pt x="514" y="115"/>
                      <a:pt x="399" y="0"/>
                      <a:pt x="257" y="0"/>
                    </a:cubicBezTo>
                    <a:cubicBezTo>
                      <a:pt x="115" y="0"/>
                      <a:pt x="0" y="115"/>
                      <a:pt x="0" y="256"/>
                    </a:cubicBezTo>
                    <a:cubicBezTo>
                      <a:pt x="0" y="398"/>
                      <a:pt x="115" y="513"/>
                      <a:pt x="257" y="5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33">
                <a:extLst>
                  <a:ext uri="{FF2B5EF4-FFF2-40B4-BE49-F238E27FC236}">
                    <a16:creationId xmlns:a16="http://schemas.microsoft.com/office/drawing/2014/main" id="{40593D25-226E-4EFE-8CBE-E4C9496FAABC}"/>
                  </a:ext>
                </a:extLst>
              </p:cNvPr>
              <p:cNvSpPr>
                <a:spLocks/>
              </p:cNvSpPr>
              <p:nvPr/>
            </p:nvSpPr>
            <p:spPr bwMode="auto">
              <a:xfrm>
                <a:off x="4517" y="885"/>
                <a:ext cx="184" cy="122"/>
              </a:xfrm>
              <a:custGeom>
                <a:avLst/>
                <a:gdLst>
                  <a:gd name="T0" fmla="*/ 293 w 306"/>
                  <a:gd name="T1" fmla="*/ 200 h 200"/>
                  <a:gd name="T2" fmla="*/ 293 w 306"/>
                  <a:gd name="T3" fmla="*/ 200 h 200"/>
                  <a:gd name="T4" fmla="*/ 13 w 306"/>
                  <a:gd name="T5" fmla="*/ 200 h 200"/>
                  <a:gd name="T6" fmla="*/ 0 w 306"/>
                  <a:gd name="T7" fmla="*/ 187 h 200"/>
                  <a:gd name="T8" fmla="*/ 0 w 306"/>
                  <a:gd name="T9" fmla="*/ 13 h 200"/>
                  <a:gd name="T10" fmla="*/ 13 w 306"/>
                  <a:gd name="T11" fmla="*/ 0 h 200"/>
                  <a:gd name="T12" fmla="*/ 293 w 306"/>
                  <a:gd name="T13" fmla="*/ 0 h 200"/>
                  <a:gd name="T14" fmla="*/ 306 w 306"/>
                  <a:gd name="T15" fmla="*/ 13 h 200"/>
                  <a:gd name="T16" fmla="*/ 306 w 306"/>
                  <a:gd name="T17" fmla="*/ 187 h 200"/>
                  <a:gd name="T18" fmla="*/ 293 w 306"/>
                  <a:gd name="T19" fmla="*/ 200 h 200"/>
                  <a:gd name="T20" fmla="*/ 293 w 306"/>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200">
                    <a:moveTo>
                      <a:pt x="293" y="200"/>
                    </a:moveTo>
                    <a:lnTo>
                      <a:pt x="293" y="200"/>
                    </a:lnTo>
                    <a:lnTo>
                      <a:pt x="13" y="200"/>
                    </a:lnTo>
                    <a:cubicBezTo>
                      <a:pt x="6" y="200"/>
                      <a:pt x="0" y="194"/>
                      <a:pt x="0" y="187"/>
                    </a:cubicBezTo>
                    <a:lnTo>
                      <a:pt x="0" y="13"/>
                    </a:lnTo>
                    <a:cubicBezTo>
                      <a:pt x="0" y="6"/>
                      <a:pt x="6" y="0"/>
                      <a:pt x="13" y="0"/>
                    </a:cubicBezTo>
                    <a:lnTo>
                      <a:pt x="293" y="0"/>
                    </a:lnTo>
                    <a:cubicBezTo>
                      <a:pt x="300" y="0"/>
                      <a:pt x="306" y="6"/>
                      <a:pt x="306" y="13"/>
                    </a:cubicBezTo>
                    <a:lnTo>
                      <a:pt x="306" y="187"/>
                    </a:lnTo>
                    <a:cubicBezTo>
                      <a:pt x="306" y="194"/>
                      <a:pt x="300" y="200"/>
                      <a:pt x="293" y="200"/>
                    </a:cubicBezTo>
                    <a:lnTo>
                      <a:pt x="293" y="200"/>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 name="Freeform 34">
                <a:extLst>
                  <a:ext uri="{FF2B5EF4-FFF2-40B4-BE49-F238E27FC236}">
                    <a16:creationId xmlns:a16="http://schemas.microsoft.com/office/drawing/2014/main" id="{74B970C7-4397-4663-882A-61BEAB032C3E}"/>
                  </a:ext>
                </a:extLst>
              </p:cNvPr>
              <p:cNvSpPr>
                <a:spLocks/>
              </p:cNvSpPr>
              <p:nvPr/>
            </p:nvSpPr>
            <p:spPr bwMode="auto">
              <a:xfrm>
                <a:off x="4594" y="921"/>
                <a:ext cx="40" cy="49"/>
              </a:xfrm>
              <a:custGeom>
                <a:avLst/>
                <a:gdLst>
                  <a:gd name="T0" fmla="*/ 67 w 67"/>
                  <a:gd name="T1" fmla="*/ 40 h 80"/>
                  <a:gd name="T2" fmla="*/ 67 w 67"/>
                  <a:gd name="T3" fmla="*/ 40 h 80"/>
                  <a:gd name="T4" fmla="*/ 0 w 67"/>
                  <a:gd name="T5" fmla="*/ 0 h 80"/>
                  <a:gd name="T6" fmla="*/ 0 w 67"/>
                  <a:gd name="T7" fmla="*/ 80 h 80"/>
                  <a:gd name="T8" fmla="*/ 67 w 67"/>
                  <a:gd name="T9" fmla="*/ 40 h 80"/>
                  <a:gd name="T10" fmla="*/ 67 w 67"/>
                  <a:gd name="T11" fmla="*/ 40 h 80"/>
                </a:gdLst>
                <a:ahLst/>
                <a:cxnLst>
                  <a:cxn ang="0">
                    <a:pos x="T0" y="T1"/>
                  </a:cxn>
                  <a:cxn ang="0">
                    <a:pos x="T2" y="T3"/>
                  </a:cxn>
                  <a:cxn ang="0">
                    <a:pos x="T4" y="T5"/>
                  </a:cxn>
                  <a:cxn ang="0">
                    <a:pos x="T6" y="T7"/>
                  </a:cxn>
                  <a:cxn ang="0">
                    <a:pos x="T8" y="T9"/>
                  </a:cxn>
                  <a:cxn ang="0">
                    <a:pos x="T10" y="T11"/>
                  </a:cxn>
                </a:cxnLst>
                <a:rect l="0" t="0" r="r" b="b"/>
                <a:pathLst>
                  <a:path w="67" h="80">
                    <a:moveTo>
                      <a:pt x="67" y="40"/>
                    </a:moveTo>
                    <a:lnTo>
                      <a:pt x="67" y="40"/>
                    </a:lnTo>
                    <a:lnTo>
                      <a:pt x="0" y="0"/>
                    </a:lnTo>
                    <a:lnTo>
                      <a:pt x="0" y="80"/>
                    </a:lnTo>
                    <a:lnTo>
                      <a:pt x="67" y="40"/>
                    </a:lnTo>
                    <a:lnTo>
                      <a:pt x="67" y="40"/>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 name="Freeform 35">
                <a:extLst>
                  <a:ext uri="{FF2B5EF4-FFF2-40B4-BE49-F238E27FC236}">
                    <a16:creationId xmlns:a16="http://schemas.microsoft.com/office/drawing/2014/main" id="{4C7ABD01-4626-42AC-9A25-A5893E7955A2}"/>
                  </a:ext>
                </a:extLst>
              </p:cNvPr>
              <p:cNvSpPr>
                <a:spLocks/>
              </p:cNvSpPr>
              <p:nvPr/>
            </p:nvSpPr>
            <p:spPr bwMode="auto">
              <a:xfrm>
                <a:off x="4549" y="1007"/>
                <a:ext cx="121" cy="24"/>
              </a:xfrm>
              <a:custGeom>
                <a:avLst/>
                <a:gdLst>
                  <a:gd name="T0" fmla="*/ 200 w 200"/>
                  <a:gd name="T1" fmla="*/ 40 h 40"/>
                  <a:gd name="T2" fmla="*/ 200 w 200"/>
                  <a:gd name="T3" fmla="*/ 40 h 40"/>
                  <a:gd name="T4" fmla="*/ 173 w 200"/>
                  <a:gd name="T5" fmla="*/ 0 h 40"/>
                  <a:gd name="T6" fmla="*/ 27 w 200"/>
                  <a:gd name="T7" fmla="*/ 0 h 40"/>
                  <a:gd name="T8" fmla="*/ 0 w 200"/>
                  <a:gd name="T9" fmla="*/ 40 h 40"/>
                </a:gdLst>
                <a:ahLst/>
                <a:cxnLst>
                  <a:cxn ang="0">
                    <a:pos x="T0" y="T1"/>
                  </a:cxn>
                  <a:cxn ang="0">
                    <a:pos x="T2" y="T3"/>
                  </a:cxn>
                  <a:cxn ang="0">
                    <a:pos x="T4" y="T5"/>
                  </a:cxn>
                  <a:cxn ang="0">
                    <a:pos x="T6" y="T7"/>
                  </a:cxn>
                  <a:cxn ang="0">
                    <a:pos x="T8" y="T9"/>
                  </a:cxn>
                </a:cxnLst>
                <a:rect l="0" t="0" r="r" b="b"/>
                <a:pathLst>
                  <a:path w="200" h="40">
                    <a:moveTo>
                      <a:pt x="200" y="40"/>
                    </a:moveTo>
                    <a:lnTo>
                      <a:pt x="200" y="40"/>
                    </a:lnTo>
                    <a:lnTo>
                      <a:pt x="173" y="0"/>
                    </a:lnTo>
                    <a:lnTo>
                      <a:pt x="27" y="0"/>
                    </a:lnTo>
                    <a:lnTo>
                      <a:pt x="0" y="40"/>
                    </a:ln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62" name="Group 38">
              <a:extLst>
                <a:ext uri="{FF2B5EF4-FFF2-40B4-BE49-F238E27FC236}">
                  <a16:creationId xmlns:a16="http://schemas.microsoft.com/office/drawing/2014/main" id="{B74CBAEB-7DA2-41B9-B3C5-0F73959B340B}"/>
                </a:ext>
              </a:extLst>
            </p:cNvPr>
            <p:cNvGrpSpPr>
              <a:grpSpLocks noChangeAspect="1"/>
            </p:cNvGrpSpPr>
            <p:nvPr userDrawn="1"/>
          </p:nvGrpSpPr>
          <p:grpSpPr bwMode="auto">
            <a:xfrm>
              <a:off x="762068" y="518027"/>
              <a:ext cx="490538" cy="495300"/>
              <a:chOff x="2649" y="909"/>
              <a:chExt cx="309" cy="312"/>
            </a:xfrm>
          </p:grpSpPr>
          <p:sp>
            <p:nvSpPr>
              <p:cNvPr id="63" name="Freeform 39">
                <a:extLst>
                  <a:ext uri="{FF2B5EF4-FFF2-40B4-BE49-F238E27FC236}">
                    <a16:creationId xmlns:a16="http://schemas.microsoft.com/office/drawing/2014/main" id="{1FC342B6-37AD-43C0-BA44-B26F972CF924}"/>
                  </a:ext>
                </a:extLst>
              </p:cNvPr>
              <p:cNvSpPr>
                <a:spLocks/>
              </p:cNvSpPr>
              <p:nvPr/>
            </p:nvSpPr>
            <p:spPr bwMode="auto">
              <a:xfrm>
                <a:off x="2649" y="909"/>
                <a:ext cx="309" cy="312"/>
              </a:xfrm>
              <a:custGeom>
                <a:avLst/>
                <a:gdLst>
                  <a:gd name="T0" fmla="*/ 257 w 514"/>
                  <a:gd name="T1" fmla="*/ 513 h 513"/>
                  <a:gd name="T2" fmla="*/ 257 w 514"/>
                  <a:gd name="T3" fmla="*/ 513 h 513"/>
                  <a:gd name="T4" fmla="*/ 514 w 514"/>
                  <a:gd name="T5" fmla="*/ 257 h 513"/>
                  <a:gd name="T6" fmla="*/ 257 w 514"/>
                  <a:gd name="T7" fmla="*/ 0 h 513"/>
                  <a:gd name="T8" fmla="*/ 0 w 514"/>
                  <a:gd name="T9" fmla="*/ 257 h 513"/>
                  <a:gd name="T10" fmla="*/ 257 w 514"/>
                  <a:gd name="T11" fmla="*/ 513 h 513"/>
                </a:gdLst>
                <a:ahLst/>
                <a:cxnLst>
                  <a:cxn ang="0">
                    <a:pos x="T0" y="T1"/>
                  </a:cxn>
                  <a:cxn ang="0">
                    <a:pos x="T2" y="T3"/>
                  </a:cxn>
                  <a:cxn ang="0">
                    <a:pos x="T4" y="T5"/>
                  </a:cxn>
                  <a:cxn ang="0">
                    <a:pos x="T6" y="T7"/>
                  </a:cxn>
                  <a:cxn ang="0">
                    <a:pos x="T8" y="T9"/>
                  </a:cxn>
                  <a:cxn ang="0">
                    <a:pos x="T10" y="T11"/>
                  </a:cxn>
                </a:cxnLst>
                <a:rect l="0" t="0" r="r" b="b"/>
                <a:pathLst>
                  <a:path w="514" h="513">
                    <a:moveTo>
                      <a:pt x="257" y="513"/>
                    </a:moveTo>
                    <a:lnTo>
                      <a:pt x="257" y="513"/>
                    </a:lnTo>
                    <a:cubicBezTo>
                      <a:pt x="399" y="513"/>
                      <a:pt x="514" y="399"/>
                      <a:pt x="514" y="257"/>
                    </a:cubicBezTo>
                    <a:cubicBezTo>
                      <a:pt x="514" y="115"/>
                      <a:pt x="399" y="0"/>
                      <a:pt x="257" y="0"/>
                    </a:cubicBezTo>
                    <a:cubicBezTo>
                      <a:pt x="115" y="0"/>
                      <a:pt x="0" y="115"/>
                      <a:pt x="0" y="257"/>
                    </a:cubicBezTo>
                    <a:cubicBezTo>
                      <a:pt x="0" y="399"/>
                      <a:pt x="115" y="513"/>
                      <a:pt x="257" y="51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40">
                <a:extLst>
                  <a:ext uri="{FF2B5EF4-FFF2-40B4-BE49-F238E27FC236}">
                    <a16:creationId xmlns:a16="http://schemas.microsoft.com/office/drawing/2014/main" id="{E49C1393-DD84-4150-A327-4BF4BA67BC6C}"/>
                  </a:ext>
                </a:extLst>
              </p:cNvPr>
              <p:cNvSpPr>
                <a:spLocks noEditPoints="1"/>
              </p:cNvSpPr>
              <p:nvPr/>
            </p:nvSpPr>
            <p:spPr bwMode="auto">
              <a:xfrm>
                <a:off x="2712" y="973"/>
                <a:ext cx="183" cy="185"/>
              </a:xfrm>
              <a:custGeom>
                <a:avLst/>
                <a:gdLst>
                  <a:gd name="T0" fmla="*/ 304 w 304"/>
                  <a:gd name="T1" fmla="*/ 169 h 305"/>
                  <a:gd name="T2" fmla="*/ 304 w 304"/>
                  <a:gd name="T3" fmla="*/ 169 h 305"/>
                  <a:gd name="T4" fmla="*/ 304 w 304"/>
                  <a:gd name="T5" fmla="*/ 135 h 305"/>
                  <a:gd name="T6" fmla="*/ 299 w 304"/>
                  <a:gd name="T7" fmla="*/ 133 h 305"/>
                  <a:gd name="T8" fmla="*/ 262 w 304"/>
                  <a:gd name="T9" fmla="*/ 121 h 305"/>
                  <a:gd name="T10" fmla="*/ 252 w 304"/>
                  <a:gd name="T11" fmla="*/ 97 h 305"/>
                  <a:gd name="T12" fmla="*/ 271 w 304"/>
                  <a:gd name="T13" fmla="*/ 57 h 305"/>
                  <a:gd name="T14" fmla="*/ 247 w 304"/>
                  <a:gd name="T15" fmla="*/ 32 h 305"/>
                  <a:gd name="T16" fmla="*/ 242 w 304"/>
                  <a:gd name="T17" fmla="*/ 35 h 305"/>
                  <a:gd name="T18" fmla="*/ 208 w 304"/>
                  <a:gd name="T19" fmla="*/ 52 h 305"/>
                  <a:gd name="T20" fmla="*/ 184 w 304"/>
                  <a:gd name="T21" fmla="*/ 42 h 305"/>
                  <a:gd name="T22" fmla="*/ 169 w 304"/>
                  <a:gd name="T23" fmla="*/ 0 h 305"/>
                  <a:gd name="T24" fmla="*/ 134 w 304"/>
                  <a:gd name="T25" fmla="*/ 0 h 305"/>
                  <a:gd name="T26" fmla="*/ 132 w 304"/>
                  <a:gd name="T27" fmla="*/ 5 h 305"/>
                  <a:gd name="T28" fmla="*/ 120 w 304"/>
                  <a:gd name="T29" fmla="*/ 42 h 305"/>
                  <a:gd name="T30" fmla="*/ 96 w 304"/>
                  <a:gd name="T31" fmla="*/ 52 h 305"/>
                  <a:gd name="T32" fmla="*/ 56 w 304"/>
                  <a:gd name="T33" fmla="*/ 33 h 305"/>
                  <a:gd name="T34" fmla="*/ 32 w 304"/>
                  <a:gd name="T35" fmla="*/ 58 h 305"/>
                  <a:gd name="T36" fmla="*/ 34 w 304"/>
                  <a:gd name="T37" fmla="*/ 62 h 305"/>
                  <a:gd name="T38" fmla="*/ 52 w 304"/>
                  <a:gd name="T39" fmla="*/ 97 h 305"/>
                  <a:gd name="T40" fmla="*/ 42 w 304"/>
                  <a:gd name="T41" fmla="*/ 121 h 305"/>
                  <a:gd name="T42" fmla="*/ 0 w 304"/>
                  <a:gd name="T43" fmla="*/ 136 h 305"/>
                  <a:gd name="T44" fmla="*/ 0 w 304"/>
                  <a:gd name="T45" fmla="*/ 171 h 305"/>
                  <a:gd name="T46" fmla="*/ 5 w 304"/>
                  <a:gd name="T47" fmla="*/ 172 h 305"/>
                  <a:gd name="T48" fmla="*/ 42 w 304"/>
                  <a:gd name="T49" fmla="*/ 185 h 305"/>
                  <a:gd name="T50" fmla="*/ 52 w 304"/>
                  <a:gd name="T51" fmla="*/ 208 h 305"/>
                  <a:gd name="T52" fmla="*/ 33 w 304"/>
                  <a:gd name="T53" fmla="*/ 249 h 305"/>
                  <a:gd name="T54" fmla="*/ 57 w 304"/>
                  <a:gd name="T55" fmla="*/ 273 h 305"/>
                  <a:gd name="T56" fmla="*/ 62 w 304"/>
                  <a:gd name="T57" fmla="*/ 271 h 305"/>
                  <a:gd name="T58" fmla="*/ 97 w 304"/>
                  <a:gd name="T59" fmla="*/ 253 h 305"/>
                  <a:gd name="T60" fmla="*/ 120 w 304"/>
                  <a:gd name="T61" fmla="*/ 263 h 305"/>
                  <a:gd name="T62" fmla="*/ 135 w 304"/>
                  <a:gd name="T63" fmla="*/ 305 h 305"/>
                  <a:gd name="T64" fmla="*/ 170 w 304"/>
                  <a:gd name="T65" fmla="*/ 305 h 305"/>
                  <a:gd name="T66" fmla="*/ 172 w 304"/>
                  <a:gd name="T67" fmla="*/ 300 h 305"/>
                  <a:gd name="T68" fmla="*/ 184 w 304"/>
                  <a:gd name="T69" fmla="*/ 263 h 305"/>
                  <a:gd name="T70" fmla="*/ 208 w 304"/>
                  <a:gd name="T71" fmla="*/ 253 h 305"/>
                  <a:gd name="T72" fmla="*/ 248 w 304"/>
                  <a:gd name="T73" fmla="*/ 272 h 305"/>
                  <a:gd name="T74" fmla="*/ 272 w 304"/>
                  <a:gd name="T75" fmla="*/ 248 h 305"/>
                  <a:gd name="T76" fmla="*/ 270 w 304"/>
                  <a:gd name="T77" fmla="*/ 243 h 305"/>
                  <a:gd name="T78" fmla="*/ 252 w 304"/>
                  <a:gd name="T79" fmla="*/ 208 h 305"/>
                  <a:gd name="T80" fmla="*/ 262 w 304"/>
                  <a:gd name="T81" fmla="*/ 184 h 305"/>
                  <a:gd name="T82" fmla="*/ 304 w 304"/>
                  <a:gd name="T83" fmla="*/ 169 h 305"/>
                  <a:gd name="T84" fmla="*/ 304 w 304"/>
                  <a:gd name="T85" fmla="*/ 169 h 305"/>
                  <a:gd name="T86" fmla="*/ 152 w 304"/>
                  <a:gd name="T87" fmla="*/ 201 h 305"/>
                  <a:gd name="T88" fmla="*/ 152 w 304"/>
                  <a:gd name="T89" fmla="*/ 201 h 305"/>
                  <a:gd name="T90" fmla="*/ 103 w 304"/>
                  <a:gd name="T91" fmla="*/ 153 h 305"/>
                  <a:gd name="T92" fmla="*/ 152 w 304"/>
                  <a:gd name="T93" fmla="*/ 104 h 305"/>
                  <a:gd name="T94" fmla="*/ 201 w 304"/>
                  <a:gd name="T95" fmla="*/ 153 h 305"/>
                  <a:gd name="T96" fmla="*/ 152 w 304"/>
                  <a:gd name="T97" fmla="*/ 201 h 305"/>
                  <a:gd name="T98" fmla="*/ 152 w 304"/>
                  <a:gd name="T99" fmla="*/ 20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4" h="305">
                    <a:moveTo>
                      <a:pt x="304" y="169"/>
                    </a:moveTo>
                    <a:lnTo>
                      <a:pt x="304" y="169"/>
                    </a:lnTo>
                    <a:lnTo>
                      <a:pt x="304" y="135"/>
                    </a:lnTo>
                    <a:lnTo>
                      <a:pt x="299" y="133"/>
                    </a:lnTo>
                    <a:lnTo>
                      <a:pt x="262" y="121"/>
                    </a:lnTo>
                    <a:lnTo>
                      <a:pt x="252" y="97"/>
                    </a:lnTo>
                    <a:lnTo>
                      <a:pt x="271" y="57"/>
                    </a:lnTo>
                    <a:lnTo>
                      <a:pt x="247" y="32"/>
                    </a:lnTo>
                    <a:lnTo>
                      <a:pt x="242" y="35"/>
                    </a:lnTo>
                    <a:lnTo>
                      <a:pt x="208" y="52"/>
                    </a:lnTo>
                    <a:lnTo>
                      <a:pt x="184" y="42"/>
                    </a:lnTo>
                    <a:lnTo>
                      <a:pt x="169" y="0"/>
                    </a:lnTo>
                    <a:lnTo>
                      <a:pt x="134" y="0"/>
                    </a:lnTo>
                    <a:lnTo>
                      <a:pt x="132" y="5"/>
                    </a:lnTo>
                    <a:lnTo>
                      <a:pt x="120" y="42"/>
                    </a:lnTo>
                    <a:lnTo>
                      <a:pt x="96" y="52"/>
                    </a:lnTo>
                    <a:lnTo>
                      <a:pt x="56" y="33"/>
                    </a:lnTo>
                    <a:lnTo>
                      <a:pt x="32" y="58"/>
                    </a:lnTo>
                    <a:lnTo>
                      <a:pt x="34" y="62"/>
                    </a:lnTo>
                    <a:lnTo>
                      <a:pt x="52" y="97"/>
                    </a:lnTo>
                    <a:lnTo>
                      <a:pt x="42" y="121"/>
                    </a:lnTo>
                    <a:lnTo>
                      <a:pt x="0" y="136"/>
                    </a:lnTo>
                    <a:lnTo>
                      <a:pt x="0" y="171"/>
                    </a:lnTo>
                    <a:lnTo>
                      <a:pt x="5" y="172"/>
                    </a:lnTo>
                    <a:lnTo>
                      <a:pt x="42" y="185"/>
                    </a:lnTo>
                    <a:lnTo>
                      <a:pt x="52" y="208"/>
                    </a:lnTo>
                    <a:lnTo>
                      <a:pt x="33" y="249"/>
                    </a:lnTo>
                    <a:lnTo>
                      <a:pt x="57" y="273"/>
                    </a:lnTo>
                    <a:lnTo>
                      <a:pt x="62" y="271"/>
                    </a:lnTo>
                    <a:lnTo>
                      <a:pt x="97" y="253"/>
                    </a:lnTo>
                    <a:lnTo>
                      <a:pt x="120" y="263"/>
                    </a:lnTo>
                    <a:lnTo>
                      <a:pt x="135" y="305"/>
                    </a:lnTo>
                    <a:lnTo>
                      <a:pt x="170" y="305"/>
                    </a:lnTo>
                    <a:lnTo>
                      <a:pt x="172" y="300"/>
                    </a:lnTo>
                    <a:lnTo>
                      <a:pt x="184" y="263"/>
                    </a:lnTo>
                    <a:lnTo>
                      <a:pt x="208" y="253"/>
                    </a:lnTo>
                    <a:lnTo>
                      <a:pt x="248" y="272"/>
                    </a:lnTo>
                    <a:lnTo>
                      <a:pt x="272" y="248"/>
                    </a:lnTo>
                    <a:lnTo>
                      <a:pt x="270" y="243"/>
                    </a:lnTo>
                    <a:lnTo>
                      <a:pt x="252" y="208"/>
                    </a:lnTo>
                    <a:lnTo>
                      <a:pt x="262" y="184"/>
                    </a:lnTo>
                    <a:lnTo>
                      <a:pt x="304" y="169"/>
                    </a:lnTo>
                    <a:lnTo>
                      <a:pt x="304" y="169"/>
                    </a:lnTo>
                    <a:close/>
                    <a:moveTo>
                      <a:pt x="152" y="201"/>
                    </a:moveTo>
                    <a:lnTo>
                      <a:pt x="152" y="201"/>
                    </a:lnTo>
                    <a:cubicBezTo>
                      <a:pt x="125" y="201"/>
                      <a:pt x="103" y="180"/>
                      <a:pt x="103" y="153"/>
                    </a:cubicBezTo>
                    <a:cubicBezTo>
                      <a:pt x="103" y="126"/>
                      <a:pt x="125" y="104"/>
                      <a:pt x="152" y="104"/>
                    </a:cubicBezTo>
                    <a:cubicBezTo>
                      <a:pt x="179" y="104"/>
                      <a:pt x="201" y="126"/>
                      <a:pt x="201" y="153"/>
                    </a:cubicBezTo>
                    <a:cubicBezTo>
                      <a:pt x="201" y="180"/>
                      <a:pt x="179" y="201"/>
                      <a:pt x="152" y="201"/>
                    </a:cubicBezTo>
                    <a:lnTo>
                      <a:pt x="152" y="201"/>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14706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E83E7-4F9B-8391-A15E-6E68D56FF62E}"/>
              </a:ext>
            </a:extLst>
          </p:cNvPr>
          <p:cNvSpPr>
            <a:spLocks noGrp="1"/>
          </p:cNvSpPr>
          <p:nvPr>
            <p:ph type="title"/>
          </p:nvPr>
        </p:nvSpPr>
        <p:spPr/>
        <p:txBody>
          <a:bodyPr/>
          <a:lstStyle/>
          <a:p>
            <a:r>
              <a:rPr lang="de-DE" dirty="0"/>
              <a:t>Symmetrische Verschlüsselung</a:t>
            </a:r>
            <a:endParaRPr lang="en-GB" dirty="0"/>
          </a:p>
        </p:txBody>
      </p:sp>
      <p:graphicFrame>
        <p:nvGraphicFramePr>
          <p:cNvPr id="5" name="Inhaltsplatzhalter 4">
            <a:extLst>
              <a:ext uri="{FF2B5EF4-FFF2-40B4-BE49-F238E27FC236}">
                <a16:creationId xmlns:a16="http://schemas.microsoft.com/office/drawing/2014/main" id="{1ADAC735-B9A7-176D-78C8-49DAE666C3F5}"/>
              </a:ext>
            </a:extLst>
          </p:cNvPr>
          <p:cNvGraphicFramePr>
            <a:graphicFrameLocks noGrp="1"/>
          </p:cNvGraphicFramePr>
          <p:nvPr>
            <p:ph idx="1"/>
            <p:extLst>
              <p:ext uri="{D42A27DB-BD31-4B8C-83A1-F6EECF244321}">
                <p14:modId xmlns:p14="http://schemas.microsoft.com/office/powerpoint/2010/main" val="435806038"/>
              </p:ext>
            </p:extLst>
          </p:nvPr>
        </p:nvGraphicFramePr>
        <p:xfrm>
          <a:off x="3525395" y="1025525"/>
          <a:ext cx="5138737" cy="480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18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8C2A8-365C-C505-5061-117D30D5D76B}"/>
              </a:ext>
            </a:extLst>
          </p:cNvPr>
          <p:cNvSpPr>
            <a:spLocks noGrp="1"/>
          </p:cNvSpPr>
          <p:nvPr>
            <p:ph type="title"/>
          </p:nvPr>
        </p:nvSpPr>
        <p:spPr/>
        <p:txBody>
          <a:bodyPr/>
          <a:lstStyle/>
          <a:p>
            <a:r>
              <a:rPr lang="de-DE" dirty="0"/>
              <a:t>Symmetrische Verschlüsselung</a:t>
            </a:r>
            <a:endParaRPr lang="en-GB" dirty="0"/>
          </a:p>
        </p:txBody>
      </p:sp>
      <p:sp>
        <p:nvSpPr>
          <p:cNvPr id="3" name="Inhaltsplatzhalter 2">
            <a:extLst>
              <a:ext uri="{FF2B5EF4-FFF2-40B4-BE49-F238E27FC236}">
                <a16:creationId xmlns:a16="http://schemas.microsoft.com/office/drawing/2014/main" id="{D6EBA62F-94F8-D25B-1AE6-49B514CB5DB6}"/>
              </a:ext>
            </a:extLst>
          </p:cNvPr>
          <p:cNvSpPr>
            <a:spLocks noGrp="1"/>
          </p:cNvSpPr>
          <p:nvPr>
            <p:ph idx="1"/>
          </p:nvPr>
        </p:nvSpPr>
        <p:spPr/>
        <p:txBody>
          <a:bodyPr/>
          <a:lstStyle/>
          <a:p>
            <a:r>
              <a:rPr lang="de-DE" dirty="0"/>
              <a:t>Stromverschlüsselung</a:t>
            </a:r>
          </a:p>
          <a:p>
            <a:pPr marL="342900" indent="-342900">
              <a:buFont typeface="Arial" panose="020B0604020202020204" pitchFamily="34" charset="0"/>
              <a:buChar char="•"/>
            </a:pPr>
            <a:r>
              <a:rPr lang="de-DE" dirty="0"/>
              <a:t>Verschlüsseln Daten Bit für Bit (Stelle für Stelle)</a:t>
            </a:r>
          </a:p>
          <a:p>
            <a:pPr marL="342900" indent="-342900">
              <a:buFont typeface="Arial" panose="020B0604020202020204" pitchFamily="34" charset="0"/>
              <a:buChar char="•"/>
            </a:pPr>
            <a:r>
              <a:rPr lang="de-DE" dirty="0"/>
              <a:t>Synchrone und asynchrone Stromchiffren</a:t>
            </a:r>
            <a:endParaRPr lang="en-GB" dirty="0"/>
          </a:p>
        </p:txBody>
      </p:sp>
      <p:sp>
        <p:nvSpPr>
          <p:cNvPr id="4" name="Inhaltsplatzhalter 3">
            <a:extLst>
              <a:ext uri="{FF2B5EF4-FFF2-40B4-BE49-F238E27FC236}">
                <a16:creationId xmlns:a16="http://schemas.microsoft.com/office/drawing/2014/main" id="{B550EF86-F4EB-E971-F140-148141A2BD7A}"/>
              </a:ext>
            </a:extLst>
          </p:cNvPr>
          <p:cNvSpPr>
            <a:spLocks noGrp="1"/>
          </p:cNvSpPr>
          <p:nvPr>
            <p:ph idx="10"/>
          </p:nvPr>
        </p:nvSpPr>
        <p:spPr/>
        <p:txBody>
          <a:bodyPr/>
          <a:lstStyle/>
          <a:p>
            <a:r>
              <a:rPr lang="de-DE" dirty="0"/>
              <a:t>Blockverschlüsselung</a:t>
            </a:r>
          </a:p>
          <a:p>
            <a:pPr marL="342900" indent="-342900">
              <a:buFont typeface="Arial" panose="020B0604020202020204" pitchFamily="34" charset="0"/>
              <a:buChar char="•"/>
            </a:pPr>
            <a:r>
              <a:rPr lang="de-DE" dirty="0"/>
              <a:t>Verschlüsseln Daten in Blöcken bestimmter Länge</a:t>
            </a:r>
          </a:p>
          <a:p>
            <a:pPr marL="342900" indent="-342900">
              <a:buFont typeface="Arial" panose="020B0604020202020204" pitchFamily="34" charset="0"/>
              <a:buChar char="•"/>
            </a:pPr>
            <a:r>
              <a:rPr lang="de-DE" dirty="0"/>
              <a:t>Jeder Block wird weiterer Iteration unterzogen </a:t>
            </a:r>
            <a:endParaRPr lang="en-GB" dirty="0"/>
          </a:p>
        </p:txBody>
      </p:sp>
      <p:graphicFrame>
        <p:nvGraphicFramePr>
          <p:cNvPr id="5" name="Inhaltsplatzhalter 4">
            <a:extLst>
              <a:ext uri="{FF2B5EF4-FFF2-40B4-BE49-F238E27FC236}">
                <a16:creationId xmlns:a16="http://schemas.microsoft.com/office/drawing/2014/main" id="{8548EE7D-D9A2-4426-038D-1C0DC3E40C47}"/>
              </a:ext>
            </a:extLst>
          </p:cNvPr>
          <p:cNvGraphicFramePr>
            <a:graphicFrameLocks/>
          </p:cNvGraphicFramePr>
          <p:nvPr>
            <p:extLst>
              <p:ext uri="{D42A27DB-BD31-4B8C-83A1-F6EECF244321}">
                <p14:modId xmlns:p14="http://schemas.microsoft.com/office/powerpoint/2010/main" val="3212874035"/>
              </p:ext>
            </p:extLst>
          </p:nvPr>
        </p:nvGraphicFramePr>
        <p:xfrm>
          <a:off x="4215102" y="3616540"/>
          <a:ext cx="3759325" cy="2601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27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3C8D1-F6ED-4443-3B57-56FE95AEA143}"/>
              </a:ext>
            </a:extLst>
          </p:cNvPr>
          <p:cNvSpPr>
            <a:spLocks noGrp="1"/>
          </p:cNvSpPr>
          <p:nvPr>
            <p:ph type="title"/>
          </p:nvPr>
        </p:nvSpPr>
        <p:spPr/>
        <p:txBody>
          <a:bodyPr/>
          <a:lstStyle/>
          <a:p>
            <a:r>
              <a:rPr lang="de-DE" dirty="0"/>
              <a:t>Asymmetrische Verschlüsselung</a:t>
            </a:r>
            <a:endParaRPr lang="en-GB" dirty="0"/>
          </a:p>
        </p:txBody>
      </p:sp>
      <p:sp>
        <p:nvSpPr>
          <p:cNvPr id="3" name="Inhaltsplatzhalter 2">
            <a:extLst>
              <a:ext uri="{FF2B5EF4-FFF2-40B4-BE49-F238E27FC236}">
                <a16:creationId xmlns:a16="http://schemas.microsoft.com/office/drawing/2014/main" id="{418EE19C-6650-4954-665F-9F157C9FABCA}"/>
              </a:ext>
            </a:extLst>
          </p:cNvPr>
          <p:cNvSpPr>
            <a:spLocks noGrp="1"/>
          </p:cNvSpPr>
          <p:nvPr>
            <p:ph idx="1"/>
          </p:nvPr>
        </p:nvSpPr>
        <p:spPr>
          <a:xfrm>
            <a:off x="766764" y="1393722"/>
            <a:ext cx="10656000" cy="4807053"/>
          </a:xfrm>
        </p:spPr>
        <p:txBody>
          <a:bodyPr/>
          <a:lstStyle/>
          <a:p>
            <a:pPr marL="342900" indent="-342900">
              <a:buFont typeface="Arial" panose="020B0604020202020204" pitchFamily="34" charset="0"/>
              <a:buChar char="•"/>
            </a:pPr>
            <a:r>
              <a:rPr lang="de-DE" dirty="0"/>
              <a:t>Public Key – zum Verschlüsseln einer Nachricht</a:t>
            </a:r>
          </a:p>
          <a:p>
            <a:pPr marL="342900" indent="-342900">
              <a:buFont typeface="Arial" panose="020B0604020202020204" pitchFamily="34" charset="0"/>
              <a:buChar char="•"/>
            </a:pPr>
            <a:r>
              <a:rPr lang="de-DE" dirty="0"/>
              <a:t>Private Key – zum Entschlüsseln</a:t>
            </a:r>
          </a:p>
          <a:p>
            <a:pPr marL="342900" indent="-342900">
              <a:buFont typeface="Arial" panose="020B0604020202020204" pitchFamily="34" charset="0"/>
              <a:buChar char="•"/>
            </a:pPr>
            <a:r>
              <a:rPr lang="de-DE" dirty="0"/>
              <a:t>Beide Schlüssel zusammen bilden Schlüsselpaar</a:t>
            </a:r>
          </a:p>
          <a:p>
            <a:pPr marL="342900" indent="-342900">
              <a:buFont typeface="Arial" panose="020B0604020202020204" pitchFamily="34" charset="0"/>
              <a:buChar char="•"/>
            </a:pPr>
            <a:r>
              <a:rPr lang="de-DE" dirty="0"/>
              <a:t>Digitale Signaturen basieren auf asymmetrischer Verschlüsselung</a:t>
            </a:r>
          </a:p>
          <a:p>
            <a:pPr marL="881063" lvl="2" indent="-342900">
              <a:buFont typeface="Arial" panose="020B0604020202020204" pitchFamily="34" charset="0"/>
              <a:buChar char="•"/>
            </a:pPr>
            <a:r>
              <a:rPr lang="de-DE" dirty="0"/>
              <a:t>Funktionalität gewöhnlicher Unterschriften für digitale Dokumente nachbilden</a:t>
            </a:r>
          </a:p>
          <a:p>
            <a:pPr marL="881063" lvl="2" indent="-342900">
              <a:buFont typeface="Arial" panose="020B0604020202020204" pitchFamily="34" charset="0"/>
              <a:buChar char="•"/>
            </a:pPr>
            <a:r>
              <a:rPr lang="de-DE" dirty="0"/>
              <a:t>digitale Unterschriften schützen das unterschriebene Dokument vor nachträglicher Veränderung</a:t>
            </a:r>
            <a:endParaRPr lang="en-GB" dirty="0"/>
          </a:p>
        </p:txBody>
      </p:sp>
    </p:spTree>
    <p:extLst>
      <p:ext uri="{BB962C8B-B14F-4D97-AF65-F5344CB8AC3E}">
        <p14:creationId xmlns:p14="http://schemas.microsoft.com/office/powerpoint/2010/main" val="256381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C559E7-98D9-DF65-ECA7-8881AB2EA060}"/>
              </a:ext>
            </a:extLst>
          </p:cNvPr>
          <p:cNvSpPr>
            <a:spLocks noGrp="1"/>
          </p:cNvSpPr>
          <p:nvPr>
            <p:ph type="title"/>
          </p:nvPr>
        </p:nvSpPr>
        <p:spPr/>
        <p:txBody>
          <a:bodyPr>
            <a:normAutofit/>
          </a:bodyPr>
          <a:lstStyle/>
          <a:p>
            <a:r>
              <a:rPr lang="de-DE" dirty="0"/>
              <a:t>Diffie-Hellman-Schlüsselaustausch</a:t>
            </a:r>
            <a:endParaRPr lang="en-GB" dirty="0"/>
          </a:p>
        </p:txBody>
      </p:sp>
      <p:sp>
        <p:nvSpPr>
          <p:cNvPr id="6" name="Inhaltsplatzhalter 5">
            <a:extLst>
              <a:ext uri="{FF2B5EF4-FFF2-40B4-BE49-F238E27FC236}">
                <a16:creationId xmlns:a16="http://schemas.microsoft.com/office/drawing/2014/main" id="{069997A8-8500-82E0-33AE-F3AE7A78F755}"/>
              </a:ext>
            </a:extLst>
          </p:cNvPr>
          <p:cNvSpPr>
            <a:spLocks noGrp="1"/>
          </p:cNvSpPr>
          <p:nvPr>
            <p:ph idx="1"/>
          </p:nvPr>
        </p:nvSpPr>
        <p:spPr>
          <a:xfrm>
            <a:off x="766764" y="1393722"/>
            <a:ext cx="5512116" cy="4807053"/>
          </a:xfrm>
        </p:spPr>
        <p:txBody>
          <a:bodyPr>
            <a:normAutofit lnSpcReduction="10000"/>
          </a:bodyPr>
          <a:lstStyle/>
          <a:p>
            <a:pPr marL="342900" indent="-342900">
              <a:buFont typeface="Arial" panose="020B0604020202020204" pitchFamily="34" charset="0"/>
              <a:buChar char="•"/>
            </a:pPr>
            <a:r>
              <a:rPr lang="de-DE" dirty="0"/>
              <a:t>Verfahren, wobei ein symmetrischer Schlüssel sicher über eine asymmetrische Verschlüsselung ausgetauscht wird</a:t>
            </a:r>
          </a:p>
          <a:p>
            <a:pPr marL="342900" indent="-342900">
              <a:buFont typeface="Arial" panose="020B0604020202020204" pitchFamily="34" charset="0"/>
              <a:buChar char="•"/>
            </a:pPr>
            <a:r>
              <a:rPr lang="de-DE" dirty="0"/>
              <a:t>Schlüssel für Verschlüsselung der Nachrichten wird nie ausgetauscht</a:t>
            </a:r>
            <a:br>
              <a:rPr lang="de-DE" dirty="0"/>
            </a:br>
            <a:r>
              <a:rPr lang="de-DE" dirty="0">
                <a:sym typeface="Wingdings" panose="05000000000000000000" pitchFamily="2" charset="2"/>
              </a:rPr>
              <a:t> </a:t>
            </a:r>
            <a:r>
              <a:rPr lang="de-DE" dirty="0"/>
              <a:t>wird von den Kommunikationspartnern auf beiden Seiten errechnet, durch den Austausch der asymmetrischen Schlüssel</a:t>
            </a:r>
          </a:p>
          <a:p>
            <a:pPr marL="342900" indent="-342900">
              <a:buFont typeface="Arial" panose="020B0604020202020204" pitchFamily="34" charset="0"/>
              <a:buChar char="•"/>
            </a:pPr>
            <a:r>
              <a:rPr lang="de-DE" dirty="0"/>
              <a:t>Kombination wird häufig verwendet</a:t>
            </a:r>
          </a:p>
        </p:txBody>
      </p:sp>
      <p:pic>
        <p:nvPicPr>
          <p:cNvPr id="2050" name="Picture 2">
            <a:extLst>
              <a:ext uri="{FF2B5EF4-FFF2-40B4-BE49-F238E27FC236}">
                <a16:creationId xmlns:a16="http://schemas.microsoft.com/office/drawing/2014/main" id="{9888819C-9EBD-B05D-CDB1-1189F2E21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549" y="1096851"/>
            <a:ext cx="3107372" cy="466429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C3C5D8D7-3D43-DDAB-02C7-5B275D8B2501}"/>
              </a:ext>
            </a:extLst>
          </p:cNvPr>
          <p:cNvSpPr txBox="1"/>
          <p:nvPr/>
        </p:nvSpPr>
        <p:spPr>
          <a:xfrm rot="5400000">
            <a:off x="10078794" y="3414867"/>
            <a:ext cx="1638590" cy="307777"/>
          </a:xfrm>
          <a:prstGeom prst="rect">
            <a:avLst/>
          </a:prstGeom>
          <a:noFill/>
        </p:spPr>
        <p:txBody>
          <a:bodyPr wrap="none" rtlCol="0">
            <a:spAutoFit/>
          </a:bodyPr>
          <a:lstStyle/>
          <a:p>
            <a:r>
              <a:rPr lang="de-DE" sz="1400" dirty="0"/>
              <a:t>Quelle: Wikipedia</a:t>
            </a:r>
            <a:endParaRPr lang="en-GB" sz="1400" dirty="0"/>
          </a:p>
        </p:txBody>
      </p:sp>
    </p:spTree>
    <p:extLst>
      <p:ext uri="{BB962C8B-B14F-4D97-AF65-F5344CB8AC3E}">
        <p14:creationId xmlns:p14="http://schemas.microsoft.com/office/powerpoint/2010/main" val="730384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8E551-2798-73FC-F091-CBF7A892F2F9}"/>
              </a:ext>
            </a:extLst>
          </p:cNvPr>
          <p:cNvSpPr>
            <a:spLocks noGrp="1"/>
          </p:cNvSpPr>
          <p:nvPr>
            <p:ph type="title"/>
          </p:nvPr>
        </p:nvSpPr>
        <p:spPr/>
        <p:txBody>
          <a:bodyPr>
            <a:normAutofit fontScale="90000"/>
          </a:bodyPr>
          <a:lstStyle/>
          <a:p>
            <a:r>
              <a:rPr lang="de-DE" dirty="0"/>
              <a:t>Verschlüsselungsprotokolle zur sicheren Datenübertragung</a:t>
            </a:r>
            <a:endParaRPr lang="en-GB" dirty="0"/>
          </a:p>
        </p:txBody>
      </p:sp>
      <p:sp>
        <p:nvSpPr>
          <p:cNvPr id="3" name="Inhaltsplatzhalter 2">
            <a:extLst>
              <a:ext uri="{FF2B5EF4-FFF2-40B4-BE49-F238E27FC236}">
                <a16:creationId xmlns:a16="http://schemas.microsoft.com/office/drawing/2014/main" id="{FAA7F4A2-73CF-F32B-7752-00EABF7D5E02}"/>
              </a:ext>
            </a:extLst>
          </p:cNvPr>
          <p:cNvSpPr>
            <a:spLocks noGrp="1"/>
          </p:cNvSpPr>
          <p:nvPr>
            <p:ph idx="1"/>
          </p:nvPr>
        </p:nvSpPr>
        <p:spPr>
          <a:xfrm>
            <a:off x="766764" y="1393722"/>
            <a:ext cx="5329236" cy="4807053"/>
          </a:xfrm>
        </p:spPr>
        <p:txBody>
          <a:bodyPr/>
          <a:lstStyle/>
          <a:p>
            <a:pPr marL="342900" indent="-342900">
              <a:buFont typeface="Arial" panose="020B0604020202020204" pitchFamily="34" charset="0"/>
              <a:buChar char="•"/>
            </a:pPr>
            <a:r>
              <a:rPr lang="de-DE" dirty="0"/>
              <a:t>Datenübertragung muss sicher sein</a:t>
            </a:r>
          </a:p>
          <a:p>
            <a:pPr marL="342900" indent="-342900">
              <a:buFont typeface="Arial" panose="020B0604020202020204" pitchFamily="34" charset="0"/>
              <a:buChar char="•"/>
            </a:pPr>
            <a:r>
              <a:rPr lang="de-DE" dirty="0"/>
              <a:t>Verschlüsselung wird aufgebaut, bevor Daten übertragen werden</a:t>
            </a:r>
          </a:p>
          <a:p>
            <a:pPr marL="342900" indent="-342900">
              <a:buFont typeface="Arial" panose="020B0604020202020204" pitchFamily="34" charset="0"/>
              <a:buChar char="•"/>
            </a:pPr>
            <a:r>
              <a:rPr lang="de-DE" dirty="0"/>
              <a:t>Beispiel: Transport Layer Security (TLS)</a:t>
            </a:r>
          </a:p>
          <a:p>
            <a:pPr marL="881063" lvl="2" indent="-342900">
              <a:buFont typeface="Arial" panose="020B0604020202020204" pitchFamily="34" charset="0"/>
              <a:buChar char="•"/>
            </a:pPr>
            <a:r>
              <a:rPr lang="de-DE" dirty="0"/>
              <a:t>Verschlüsselungsprotokoll auf Anwendungsbasis</a:t>
            </a:r>
          </a:p>
          <a:p>
            <a:pPr marL="881063" lvl="2" indent="-342900">
              <a:buFont typeface="Arial" panose="020B0604020202020204" pitchFamily="34" charset="0"/>
              <a:buChar char="•"/>
            </a:pPr>
            <a:r>
              <a:rPr lang="de-DE" dirty="0"/>
              <a:t>TLS Handshake und TLS Record</a:t>
            </a:r>
          </a:p>
          <a:p>
            <a:pPr marL="881063" lvl="2" indent="-342900">
              <a:buFont typeface="Arial" panose="020B0604020202020204" pitchFamily="34" charset="0"/>
              <a:buChar char="•"/>
            </a:pPr>
            <a:r>
              <a:rPr lang="de-DE" dirty="0"/>
              <a:t>TLS 1.3 verwendet Diffie-Hellman-Schlüsselaustausch </a:t>
            </a:r>
          </a:p>
          <a:p>
            <a:pPr marL="881063" lvl="2" indent="-342900">
              <a:buFont typeface="Arial" panose="020B0604020202020204" pitchFamily="34" charset="0"/>
              <a:buChar char="•"/>
            </a:pPr>
            <a:endParaRPr lang="en-GB" dirty="0"/>
          </a:p>
        </p:txBody>
      </p:sp>
      <p:pic>
        <p:nvPicPr>
          <p:cNvPr id="1028" name="Picture 4" descr="Optimizing Web Performance with TLS 1.3 | ThousandEyes">
            <a:extLst>
              <a:ext uri="{FF2B5EF4-FFF2-40B4-BE49-F238E27FC236}">
                <a16:creationId xmlns:a16="http://schemas.microsoft.com/office/drawing/2014/main" id="{2BD755B5-266A-D58B-CE61-6520E152B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059" y="1376362"/>
            <a:ext cx="4805745" cy="468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3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98595-F040-BCE4-97A5-EA7BB8226BBC}"/>
              </a:ext>
            </a:extLst>
          </p:cNvPr>
          <p:cNvSpPr>
            <a:spLocks noGrp="1"/>
          </p:cNvSpPr>
          <p:nvPr>
            <p:ph type="title"/>
          </p:nvPr>
        </p:nvSpPr>
        <p:spPr/>
        <p:txBody>
          <a:bodyPr/>
          <a:lstStyle/>
          <a:p>
            <a:r>
              <a:rPr lang="de-DE" dirty="0"/>
              <a:t>Transport Layer Security (TLS)</a:t>
            </a:r>
            <a:endParaRPr lang="en-GB" dirty="0"/>
          </a:p>
        </p:txBody>
      </p:sp>
      <p:sp>
        <p:nvSpPr>
          <p:cNvPr id="3" name="Inhaltsplatzhalter 2">
            <a:extLst>
              <a:ext uri="{FF2B5EF4-FFF2-40B4-BE49-F238E27FC236}">
                <a16:creationId xmlns:a16="http://schemas.microsoft.com/office/drawing/2014/main" id="{C5924563-20D2-ED63-83F9-56DC49AC61CE}"/>
              </a:ext>
            </a:extLst>
          </p:cNvPr>
          <p:cNvSpPr>
            <a:spLocks noGrp="1"/>
          </p:cNvSpPr>
          <p:nvPr>
            <p:ph idx="1"/>
          </p:nvPr>
        </p:nvSpPr>
        <p:spPr/>
        <p:txBody>
          <a:bodyPr/>
          <a:lstStyle/>
          <a:p>
            <a:pPr marL="342900" indent="-342900">
              <a:buFont typeface="Arial" panose="020B0604020202020204" pitchFamily="34" charset="0"/>
              <a:buChar char="•"/>
            </a:pPr>
            <a:r>
              <a:rPr lang="de-DE" dirty="0"/>
              <a:t>zwischen dem sendenden und dem empfangenden System wird verschlüsselter Kanal aufgebaut</a:t>
            </a:r>
          </a:p>
          <a:p>
            <a:pPr marL="881063" lvl="2" indent="-342900">
              <a:buFont typeface="Arial" panose="020B0604020202020204" pitchFamily="34" charset="0"/>
              <a:buChar char="•"/>
            </a:pPr>
            <a:r>
              <a:rPr lang="de-DE" dirty="0"/>
              <a:t>Vereinbarung des Protokolls (Protokollversion)</a:t>
            </a:r>
          </a:p>
          <a:p>
            <a:pPr marL="881063" lvl="2" indent="-342900">
              <a:buFont typeface="Arial" panose="020B0604020202020204" pitchFamily="34" charset="0"/>
              <a:buChar char="•"/>
            </a:pPr>
            <a:r>
              <a:rPr lang="de-DE" dirty="0"/>
              <a:t>Abgleich der kryptografischen Verfahren (Signaturverfahren, Hashverfahren, Schlüsselableitungsverfahren sowie asymmetrische und symmetrische Verschlüsselungsverfahren)</a:t>
            </a:r>
          </a:p>
          <a:p>
            <a:pPr marL="881063" lvl="2" indent="-342900">
              <a:buFont typeface="Arial" panose="020B0604020202020204" pitchFamily="34" charset="0"/>
              <a:buChar char="•"/>
            </a:pPr>
            <a:r>
              <a:rPr lang="de-DE" dirty="0"/>
              <a:t>TLS-Zertifikatsprüfung</a:t>
            </a:r>
          </a:p>
          <a:p>
            <a:pPr marL="881063" lvl="2" indent="-342900">
              <a:buFont typeface="Arial" panose="020B0604020202020204" pitchFamily="34" charset="0"/>
              <a:buChar char="•"/>
            </a:pPr>
            <a:r>
              <a:rPr lang="de-DE" dirty="0"/>
              <a:t>Erzeugen eines Session Schlüssels</a:t>
            </a:r>
          </a:p>
          <a:p>
            <a:pPr marL="342900" indent="-342900">
              <a:buFont typeface="Arial" panose="020B0604020202020204" pitchFamily="34" charset="0"/>
              <a:buChar char="•"/>
            </a:pPr>
            <a:r>
              <a:rPr lang="de-DE" dirty="0"/>
              <a:t>TLS in Webbrowsern: Hypertext Transfer Protocol Secure (HTTPS)</a:t>
            </a:r>
          </a:p>
          <a:p>
            <a:pPr marL="881063" lvl="2" indent="-342900">
              <a:buFont typeface="Arial" panose="020B0604020202020204" pitchFamily="34" charset="0"/>
              <a:buChar char="•"/>
            </a:pPr>
            <a:r>
              <a:rPr lang="de-DE" dirty="0"/>
              <a:t>Sichere Datenübertragung/Datenverschlüsselung durch TLS </a:t>
            </a:r>
            <a:endParaRPr lang="en-GB" dirty="0"/>
          </a:p>
        </p:txBody>
      </p:sp>
    </p:spTree>
    <p:extLst>
      <p:ext uri="{BB962C8B-B14F-4D97-AF65-F5344CB8AC3E}">
        <p14:creationId xmlns:p14="http://schemas.microsoft.com/office/powerpoint/2010/main" val="106825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98595-F040-BCE4-97A5-EA7BB8226BBC}"/>
              </a:ext>
            </a:extLst>
          </p:cNvPr>
          <p:cNvSpPr>
            <a:spLocks noGrp="1"/>
          </p:cNvSpPr>
          <p:nvPr>
            <p:ph type="title"/>
          </p:nvPr>
        </p:nvSpPr>
        <p:spPr/>
        <p:txBody>
          <a:bodyPr/>
          <a:lstStyle/>
          <a:p>
            <a:r>
              <a:rPr lang="de-DE" dirty="0"/>
              <a:t>Transport Layer Security (TLS)</a:t>
            </a:r>
            <a:endParaRPr lang="en-GB" dirty="0"/>
          </a:p>
        </p:txBody>
      </p:sp>
      <p:sp>
        <p:nvSpPr>
          <p:cNvPr id="3" name="Inhaltsplatzhalter 2">
            <a:extLst>
              <a:ext uri="{FF2B5EF4-FFF2-40B4-BE49-F238E27FC236}">
                <a16:creationId xmlns:a16="http://schemas.microsoft.com/office/drawing/2014/main" id="{C5924563-20D2-ED63-83F9-56DC49AC61CE}"/>
              </a:ext>
            </a:extLst>
          </p:cNvPr>
          <p:cNvSpPr>
            <a:spLocks noGrp="1"/>
          </p:cNvSpPr>
          <p:nvPr>
            <p:ph idx="1"/>
          </p:nvPr>
        </p:nvSpPr>
        <p:spPr>
          <a:xfrm>
            <a:off x="766764" y="1393722"/>
            <a:ext cx="4383107" cy="4807053"/>
          </a:xfrm>
        </p:spPr>
        <p:txBody>
          <a:bodyPr/>
          <a:lstStyle/>
          <a:p>
            <a:pPr marL="342900" indent="-342900">
              <a:buFont typeface="Arial" panose="020B0604020202020204" pitchFamily="34" charset="0"/>
              <a:buChar char="•"/>
            </a:pPr>
            <a:r>
              <a:rPr lang="de-DE" dirty="0"/>
              <a:t>TLS bei Dateitransfer: File Transport Protocol (FTP) mit TLS (FTPS)	</a:t>
            </a:r>
          </a:p>
          <a:p>
            <a:pPr marL="881063" lvl="2" indent="-342900">
              <a:buFont typeface="Arial" panose="020B0604020202020204" pitchFamily="34" charset="0"/>
              <a:buChar char="•"/>
            </a:pPr>
            <a:r>
              <a:rPr lang="de-DE" dirty="0"/>
              <a:t>Austausch von Dateien zwischen Endgerät und Server</a:t>
            </a:r>
          </a:p>
          <a:p>
            <a:pPr marL="881063" lvl="2" indent="-342900">
              <a:buFont typeface="Arial" panose="020B0604020202020204" pitchFamily="34" charset="0"/>
              <a:buChar char="•"/>
            </a:pPr>
            <a:r>
              <a:rPr lang="de-DE" dirty="0"/>
              <a:t>FTP standardmäßig unverschlüsselt</a:t>
            </a:r>
          </a:p>
          <a:p>
            <a:pPr marL="881063" lvl="2" indent="-342900">
              <a:buFont typeface="Arial" panose="020B0604020202020204" pitchFamily="34" charset="0"/>
              <a:buChar char="•"/>
            </a:pPr>
            <a:r>
              <a:rPr lang="de-DE" dirty="0"/>
              <a:t>In Verbindung mit TLS wird Verschlüsselung integriert</a:t>
            </a:r>
          </a:p>
          <a:p>
            <a:pPr marL="881063" lvl="2" indent="-342900">
              <a:buFont typeface="Arial" panose="020B0604020202020204" pitchFamily="34" charset="0"/>
              <a:buChar char="•"/>
            </a:pPr>
            <a:r>
              <a:rPr lang="de-DE" dirty="0"/>
              <a:t>Nur der Verbindungsaufbau oder gesamten Nutzdaten verschlüsselt</a:t>
            </a:r>
            <a:endParaRPr lang="en-GB" dirty="0"/>
          </a:p>
        </p:txBody>
      </p:sp>
      <p:pic>
        <p:nvPicPr>
          <p:cNvPr id="5" name="Grafik 4">
            <a:extLst>
              <a:ext uri="{FF2B5EF4-FFF2-40B4-BE49-F238E27FC236}">
                <a16:creationId xmlns:a16="http://schemas.microsoft.com/office/drawing/2014/main" id="{07215F1E-793C-0D1B-47FC-5436A8D6C675}"/>
              </a:ext>
            </a:extLst>
          </p:cNvPr>
          <p:cNvPicPr>
            <a:picLocks noChangeAspect="1"/>
          </p:cNvPicPr>
          <p:nvPr/>
        </p:nvPicPr>
        <p:blipFill>
          <a:blip r:embed="rId3"/>
          <a:stretch>
            <a:fillRect/>
          </a:stretch>
        </p:blipFill>
        <p:spPr>
          <a:xfrm>
            <a:off x="5149871" y="2030586"/>
            <a:ext cx="6586177" cy="3433692"/>
          </a:xfrm>
          <a:prstGeom prst="rect">
            <a:avLst/>
          </a:prstGeom>
        </p:spPr>
      </p:pic>
    </p:spTree>
    <p:extLst>
      <p:ext uri="{BB962C8B-B14F-4D97-AF65-F5344CB8AC3E}">
        <p14:creationId xmlns:p14="http://schemas.microsoft.com/office/powerpoint/2010/main" val="94896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AFCDFFE7-B709-18BB-EBE1-668B31CC43ED}"/>
              </a:ext>
            </a:extLst>
          </p:cNvPr>
          <p:cNvSpPr>
            <a:spLocks noGrp="1"/>
          </p:cNvSpPr>
          <p:nvPr>
            <p:ph type="body" sz="quarter" idx="12"/>
          </p:nvPr>
        </p:nvSpPr>
        <p:spPr/>
        <p:txBody>
          <a:bodyPr/>
          <a:lstStyle/>
          <a:p>
            <a:r>
              <a:rPr lang="de-DE" dirty="0"/>
              <a:t>Hash-Funktionen</a:t>
            </a:r>
            <a:endParaRPr lang="en-GB" dirty="0"/>
          </a:p>
        </p:txBody>
      </p:sp>
      <p:sp>
        <p:nvSpPr>
          <p:cNvPr id="4" name="Textplatzhalter 3">
            <a:extLst>
              <a:ext uri="{FF2B5EF4-FFF2-40B4-BE49-F238E27FC236}">
                <a16:creationId xmlns:a16="http://schemas.microsoft.com/office/drawing/2014/main" id="{5A683C1C-7AE8-2228-885D-CEF415BE655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6179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CAB17E9-9813-DED7-03C5-AC5715AA4CB8}"/>
              </a:ext>
            </a:extLst>
          </p:cNvPr>
          <p:cNvSpPr>
            <a:spLocks noGrp="1"/>
          </p:cNvSpPr>
          <p:nvPr>
            <p:ph type="title"/>
          </p:nvPr>
        </p:nvSpPr>
        <p:spPr/>
        <p:txBody>
          <a:bodyPr/>
          <a:lstStyle/>
          <a:p>
            <a:r>
              <a:rPr lang="de-DE" dirty="0"/>
              <a:t>Hash-Funktion</a:t>
            </a:r>
            <a:endParaRPr lang="en-GB" dirty="0"/>
          </a:p>
        </p:txBody>
      </p:sp>
      <p:sp>
        <p:nvSpPr>
          <p:cNvPr id="5" name="Inhaltsplatzhalter 4">
            <a:extLst>
              <a:ext uri="{FF2B5EF4-FFF2-40B4-BE49-F238E27FC236}">
                <a16:creationId xmlns:a16="http://schemas.microsoft.com/office/drawing/2014/main" id="{B86D24BA-B628-12FC-53C0-1098ADAE0789}"/>
              </a:ext>
            </a:extLst>
          </p:cNvPr>
          <p:cNvSpPr>
            <a:spLocks noGrp="1"/>
          </p:cNvSpPr>
          <p:nvPr>
            <p:ph idx="1"/>
          </p:nvPr>
        </p:nvSpPr>
        <p:spPr/>
        <p:txBody>
          <a:bodyPr/>
          <a:lstStyle/>
          <a:p>
            <a:pPr marL="342900" indent="-342900">
              <a:buFont typeface="Arial" panose="020B0604020202020204" pitchFamily="34" charset="0"/>
              <a:buChar char="•"/>
            </a:pPr>
            <a:r>
              <a:rPr lang="de-DE" b="0" i="0" dirty="0">
                <a:solidFill>
                  <a:srgbClr val="0A0A0A"/>
                </a:solidFill>
                <a:effectLst/>
              </a:rPr>
              <a:t>Einwegfunktion, die einen Eingaberaum beliebiger Größe in einen Ausgaberaum fixer Länge transformiert</a:t>
            </a:r>
          </a:p>
          <a:p>
            <a:pPr marL="342900" indent="-342900">
              <a:buFont typeface="Arial" panose="020B0604020202020204" pitchFamily="34" charset="0"/>
              <a:buChar char="•"/>
            </a:pPr>
            <a:r>
              <a:rPr lang="de-DE" dirty="0"/>
              <a:t>beliebige Eingabe (Datei, Datenstrom,...) wird zu einem digitalen Fingerabdruck fester Länge zusammengefasst. </a:t>
            </a:r>
          </a:p>
          <a:p>
            <a:pPr marL="342900" indent="-342900">
              <a:buFont typeface="Arial" panose="020B0604020202020204" pitchFamily="34" charset="0"/>
              <a:buChar char="•"/>
            </a:pPr>
            <a:r>
              <a:rPr lang="de-DE" dirty="0"/>
              <a:t>Algorithmus arbeitet stets deterministisch (gleich) und liefert immer das gleiche Ergebnis bei gleicher Eingabe</a:t>
            </a:r>
          </a:p>
          <a:p>
            <a:pPr marL="342900" indent="-342900">
              <a:buFont typeface="Arial" panose="020B0604020202020204" pitchFamily="34" charset="0"/>
              <a:buChar char="•"/>
            </a:pPr>
            <a:r>
              <a:rPr lang="de-DE" dirty="0"/>
              <a:t>Abbildung mit möglichst großen Abbildungsraum (Vermeidung von Kollision)</a:t>
            </a:r>
          </a:p>
        </p:txBody>
      </p:sp>
      <p:pic>
        <p:nvPicPr>
          <p:cNvPr id="7" name="Grafik 6">
            <a:extLst>
              <a:ext uri="{FF2B5EF4-FFF2-40B4-BE49-F238E27FC236}">
                <a16:creationId xmlns:a16="http://schemas.microsoft.com/office/drawing/2014/main" id="{1897683D-86CF-CE42-1899-30C06B707B95}"/>
              </a:ext>
            </a:extLst>
          </p:cNvPr>
          <p:cNvPicPr>
            <a:picLocks noChangeAspect="1"/>
          </p:cNvPicPr>
          <p:nvPr/>
        </p:nvPicPr>
        <p:blipFill>
          <a:blip r:embed="rId3"/>
          <a:stretch>
            <a:fillRect/>
          </a:stretch>
        </p:blipFill>
        <p:spPr>
          <a:xfrm>
            <a:off x="2393785" y="4782131"/>
            <a:ext cx="7401958" cy="1124107"/>
          </a:xfrm>
          <a:prstGeom prst="rect">
            <a:avLst/>
          </a:prstGeom>
        </p:spPr>
      </p:pic>
    </p:spTree>
    <p:extLst>
      <p:ext uri="{BB962C8B-B14F-4D97-AF65-F5344CB8AC3E}">
        <p14:creationId xmlns:p14="http://schemas.microsoft.com/office/powerpoint/2010/main" val="83792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4277F-8F07-1616-835F-9605122E29D3}"/>
              </a:ext>
            </a:extLst>
          </p:cNvPr>
          <p:cNvSpPr>
            <a:spLocks noGrp="1"/>
          </p:cNvSpPr>
          <p:nvPr>
            <p:ph type="title"/>
          </p:nvPr>
        </p:nvSpPr>
        <p:spPr/>
        <p:txBody>
          <a:bodyPr/>
          <a:lstStyle/>
          <a:p>
            <a:r>
              <a:rPr lang="de-DE" dirty="0"/>
              <a:t>Eigenschaften Hash-Funktion</a:t>
            </a:r>
            <a:endParaRPr lang="en-GB" dirty="0"/>
          </a:p>
        </p:txBody>
      </p:sp>
      <p:sp>
        <p:nvSpPr>
          <p:cNvPr id="3" name="Inhaltsplatzhalter 2">
            <a:extLst>
              <a:ext uri="{FF2B5EF4-FFF2-40B4-BE49-F238E27FC236}">
                <a16:creationId xmlns:a16="http://schemas.microsoft.com/office/drawing/2014/main" id="{7CFF6BF4-76DF-AB17-EA0F-F997FF527E61}"/>
              </a:ext>
            </a:extLst>
          </p:cNvPr>
          <p:cNvSpPr>
            <a:spLocks noGrp="1"/>
          </p:cNvSpPr>
          <p:nvPr>
            <p:ph idx="1"/>
          </p:nvPr>
        </p:nvSpPr>
        <p:spPr/>
        <p:txBody>
          <a:bodyPr>
            <a:normAutofit fontScale="92500" lnSpcReduction="10000"/>
          </a:bodyPr>
          <a:lstStyle/>
          <a:p>
            <a:pPr marL="342900" indent="-342900">
              <a:lnSpc>
                <a:spcPct val="120000"/>
              </a:lnSpc>
              <a:spcBef>
                <a:spcPts val="0"/>
              </a:spcBef>
              <a:buFont typeface="Arial" panose="020B0604020202020204" pitchFamily="34" charset="0"/>
              <a:buChar char="•"/>
            </a:pPr>
            <a:r>
              <a:rPr lang="de-DE" b="1" dirty="0"/>
              <a:t>Gleichverteilung</a:t>
            </a:r>
          </a:p>
          <a:p>
            <a:pPr>
              <a:lnSpc>
                <a:spcPct val="120000"/>
              </a:lnSpc>
              <a:spcBef>
                <a:spcPts val="0"/>
              </a:spcBef>
            </a:pPr>
            <a:r>
              <a:rPr lang="de-DE" dirty="0"/>
              <a:t>Die Gleichverteilung bei Hashfunktionen beschreibt, dass sich bei sehr vielen</a:t>
            </a:r>
          </a:p>
          <a:p>
            <a:pPr>
              <a:lnSpc>
                <a:spcPct val="120000"/>
              </a:lnSpc>
              <a:spcBef>
                <a:spcPts val="0"/>
              </a:spcBef>
            </a:pPr>
            <a:r>
              <a:rPr lang="de-DE" dirty="0"/>
              <a:t>zufälligen Eingaben die Hashwerte dieser Eingaben gleichverteilt (gleichmäßig)</a:t>
            </a:r>
          </a:p>
          <a:p>
            <a:pPr>
              <a:lnSpc>
                <a:spcPct val="120000"/>
              </a:lnSpc>
              <a:spcBef>
                <a:spcPts val="0"/>
              </a:spcBef>
            </a:pPr>
            <a:r>
              <a:rPr lang="de-DE" dirty="0"/>
              <a:t>im Abbildungsraum aufteilen. Es gibt keinen Hashwert, der statistisch gesehen</a:t>
            </a:r>
          </a:p>
          <a:p>
            <a:pPr>
              <a:lnSpc>
                <a:spcPct val="120000"/>
              </a:lnSpc>
              <a:spcBef>
                <a:spcPts val="0"/>
              </a:spcBef>
            </a:pPr>
            <a:r>
              <a:rPr lang="de-DE" dirty="0"/>
              <a:t>häufiger vorkommt.</a:t>
            </a:r>
          </a:p>
          <a:p>
            <a:pPr marL="342900" indent="-342900">
              <a:lnSpc>
                <a:spcPct val="120000"/>
              </a:lnSpc>
              <a:spcBef>
                <a:spcPts val="0"/>
              </a:spcBef>
              <a:buFont typeface="Arial" panose="020B0604020202020204" pitchFamily="34" charset="0"/>
              <a:buChar char="•"/>
            </a:pPr>
            <a:r>
              <a:rPr lang="de-DE" b="1" dirty="0" err="1"/>
              <a:t>Surjektivität</a:t>
            </a:r>
            <a:endParaRPr lang="de-DE" b="1" dirty="0"/>
          </a:p>
          <a:p>
            <a:pPr>
              <a:lnSpc>
                <a:spcPct val="120000"/>
              </a:lnSpc>
              <a:spcBef>
                <a:spcPts val="0"/>
              </a:spcBef>
            </a:pPr>
            <a:r>
              <a:rPr lang="de-DE" dirty="0" err="1"/>
              <a:t>Surjektivität</a:t>
            </a:r>
            <a:r>
              <a:rPr lang="de-DE" dirty="0"/>
              <a:t> bedeutet, dass es keinen Hashwert gibt, der nicht erzeugt werden</a:t>
            </a:r>
          </a:p>
          <a:p>
            <a:pPr>
              <a:lnSpc>
                <a:spcPct val="120000"/>
              </a:lnSpc>
              <a:spcBef>
                <a:spcPts val="0"/>
              </a:spcBef>
            </a:pPr>
            <a:r>
              <a:rPr lang="de-DE" dirty="0"/>
              <a:t>kann. Somit gibt es für jeden Hashwert eine Eingabe, die diesen Ausgabehash</a:t>
            </a:r>
          </a:p>
          <a:p>
            <a:pPr>
              <a:lnSpc>
                <a:spcPct val="120000"/>
              </a:lnSpc>
              <a:spcBef>
                <a:spcPts val="0"/>
              </a:spcBef>
            </a:pPr>
            <a:r>
              <a:rPr lang="de-DE" dirty="0"/>
              <a:t>erzeugt.</a:t>
            </a:r>
          </a:p>
          <a:p>
            <a:pPr marL="342900" indent="-342900">
              <a:lnSpc>
                <a:spcPct val="120000"/>
              </a:lnSpc>
              <a:spcBef>
                <a:spcPts val="0"/>
              </a:spcBef>
              <a:buFont typeface="Arial" panose="020B0604020202020204" pitchFamily="34" charset="0"/>
              <a:buChar char="•"/>
            </a:pPr>
            <a:r>
              <a:rPr lang="de-DE" b="1" dirty="0"/>
              <a:t>Effizienz</a:t>
            </a:r>
          </a:p>
          <a:p>
            <a:pPr>
              <a:lnSpc>
                <a:spcPct val="120000"/>
              </a:lnSpc>
              <a:spcBef>
                <a:spcPts val="0"/>
              </a:spcBef>
            </a:pPr>
            <a:r>
              <a:rPr lang="de-DE" dirty="0"/>
              <a:t>Der Hashwert lässt sich effizient berechnen. Ebenso liefert die gleiche Eingabe</a:t>
            </a:r>
          </a:p>
          <a:p>
            <a:pPr>
              <a:lnSpc>
                <a:spcPct val="120000"/>
              </a:lnSpc>
              <a:spcBef>
                <a:spcPts val="0"/>
              </a:spcBef>
            </a:pPr>
            <a:r>
              <a:rPr lang="de-DE" dirty="0"/>
              <a:t>stets den gleichen Hashwert.</a:t>
            </a:r>
            <a:endParaRPr lang="en-GB" dirty="0"/>
          </a:p>
        </p:txBody>
      </p:sp>
    </p:spTree>
    <p:extLst>
      <p:ext uri="{BB962C8B-B14F-4D97-AF65-F5344CB8AC3E}">
        <p14:creationId xmlns:p14="http://schemas.microsoft.com/office/powerpoint/2010/main" val="417014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48C30E35-11AD-A317-CC95-A6B5F23593AC}"/>
              </a:ext>
            </a:extLst>
          </p:cNvPr>
          <p:cNvSpPr>
            <a:spLocks noGrp="1"/>
          </p:cNvSpPr>
          <p:nvPr>
            <p:ph type="body" sz="quarter" idx="12"/>
          </p:nvPr>
        </p:nvSpPr>
        <p:spPr/>
        <p:txBody>
          <a:bodyPr/>
          <a:lstStyle/>
          <a:p>
            <a:r>
              <a:rPr lang="de-DE" dirty="0"/>
              <a:t>Kryptologie</a:t>
            </a:r>
            <a:endParaRPr lang="en-GB" dirty="0"/>
          </a:p>
        </p:txBody>
      </p:sp>
      <p:sp>
        <p:nvSpPr>
          <p:cNvPr id="5" name="Textplatzhalter 4">
            <a:extLst>
              <a:ext uri="{FF2B5EF4-FFF2-40B4-BE49-F238E27FC236}">
                <a16:creationId xmlns:a16="http://schemas.microsoft.com/office/drawing/2014/main" id="{AD090E09-E381-F562-A4F3-B076EB0C8CD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114244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4277F-8F07-1616-835F-9605122E29D3}"/>
              </a:ext>
            </a:extLst>
          </p:cNvPr>
          <p:cNvSpPr>
            <a:spLocks noGrp="1"/>
          </p:cNvSpPr>
          <p:nvPr>
            <p:ph type="title"/>
          </p:nvPr>
        </p:nvSpPr>
        <p:spPr/>
        <p:txBody>
          <a:bodyPr/>
          <a:lstStyle/>
          <a:p>
            <a:r>
              <a:rPr lang="de-DE" dirty="0"/>
              <a:t>Eigenschaften Hash-Funktion</a:t>
            </a:r>
            <a:endParaRPr lang="en-GB" dirty="0"/>
          </a:p>
        </p:txBody>
      </p:sp>
      <p:sp>
        <p:nvSpPr>
          <p:cNvPr id="3" name="Inhaltsplatzhalter 2">
            <a:extLst>
              <a:ext uri="{FF2B5EF4-FFF2-40B4-BE49-F238E27FC236}">
                <a16:creationId xmlns:a16="http://schemas.microsoft.com/office/drawing/2014/main" id="{7CFF6BF4-76DF-AB17-EA0F-F997FF527E61}"/>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de-DE" b="1" dirty="0"/>
              <a:t>Diffusion</a:t>
            </a:r>
          </a:p>
          <a:p>
            <a:r>
              <a:rPr lang="de-DE" dirty="0"/>
              <a:t>Sehr ähnliche Eingabewerte liefern völlig verschiedene Hashwerte. Eine Änderung eines einzelnen Bits in einer Datei führt somit zu einem komplett anderen Hashwert. Diese Eigenschaft ist in der Digitalforensik von hohem Nutzen. Es kann sichergestellt werden, dass bei einer Datenübertragung oder Datenspeicherung Spuren unverändert bleiben. Zusätzlich ist dies die Eigenschaft, die besonders wichtig im Bereich der Integrität von Daten ist.</a:t>
            </a:r>
          </a:p>
          <a:p>
            <a:pPr marL="342900" indent="-342900">
              <a:buFont typeface="Arial" panose="020B0604020202020204" pitchFamily="34" charset="0"/>
              <a:buChar char="•"/>
            </a:pPr>
            <a:r>
              <a:rPr lang="de-DE" b="1" dirty="0"/>
              <a:t>Konfusion</a:t>
            </a:r>
          </a:p>
          <a:p>
            <a:r>
              <a:rPr lang="de-DE" dirty="0"/>
              <a:t>Aus einem gegebenen Hashwert lassen sich keine Rückschlüsse auf die Ursprungsdatei, die als Eingabe verwendet wurde, schließen.</a:t>
            </a:r>
          </a:p>
          <a:p>
            <a:pPr marL="342900" indent="-342900">
              <a:buFont typeface="Arial" panose="020B0604020202020204" pitchFamily="34" charset="0"/>
              <a:buChar char="•"/>
            </a:pPr>
            <a:r>
              <a:rPr lang="de-DE" b="1" dirty="0"/>
              <a:t>Unumkehrbarkeit</a:t>
            </a:r>
          </a:p>
          <a:p>
            <a:r>
              <a:rPr lang="de-DE" dirty="0"/>
              <a:t>Hashwerte sind nicht umkehrbar. Dabei handelt es sich um eine Verschärfung der Konfusion. Insbesondere lassen sich aus einem Hashwert die Eingabewerte nicht rekonstruieren.</a:t>
            </a:r>
            <a:endParaRPr lang="en-GB" dirty="0"/>
          </a:p>
        </p:txBody>
      </p:sp>
    </p:spTree>
    <p:extLst>
      <p:ext uri="{BB962C8B-B14F-4D97-AF65-F5344CB8AC3E}">
        <p14:creationId xmlns:p14="http://schemas.microsoft.com/office/powerpoint/2010/main" val="326708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A2EF7990-48CB-6C11-98A1-DCCECFDAD041}"/>
              </a:ext>
            </a:extLst>
          </p:cNvPr>
          <p:cNvSpPr>
            <a:spLocks noGrp="1"/>
          </p:cNvSpPr>
          <p:nvPr>
            <p:ph type="body" sz="quarter" idx="12"/>
          </p:nvPr>
        </p:nvSpPr>
        <p:spPr/>
        <p:txBody>
          <a:bodyPr/>
          <a:lstStyle/>
          <a:p>
            <a:r>
              <a:rPr lang="de-DE" dirty="0"/>
              <a:t>Steganografie</a:t>
            </a:r>
            <a:endParaRPr lang="en-GB" dirty="0"/>
          </a:p>
        </p:txBody>
      </p:sp>
      <p:sp>
        <p:nvSpPr>
          <p:cNvPr id="4" name="Textplatzhalter 3">
            <a:extLst>
              <a:ext uri="{FF2B5EF4-FFF2-40B4-BE49-F238E27FC236}">
                <a16:creationId xmlns:a16="http://schemas.microsoft.com/office/drawing/2014/main" id="{9DBD1B84-93C4-E222-DADA-D200EED9CFBD}"/>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788107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AA4A6B-DD35-72BC-9EFD-D598A14FEEF1}"/>
              </a:ext>
            </a:extLst>
          </p:cNvPr>
          <p:cNvSpPr>
            <a:spLocks noGrp="1"/>
          </p:cNvSpPr>
          <p:nvPr>
            <p:ph type="title"/>
          </p:nvPr>
        </p:nvSpPr>
        <p:spPr/>
        <p:txBody>
          <a:bodyPr/>
          <a:lstStyle/>
          <a:p>
            <a:r>
              <a:rPr lang="de-DE" dirty="0"/>
              <a:t>Steganografie</a:t>
            </a:r>
            <a:endParaRPr lang="en-GB" dirty="0"/>
          </a:p>
        </p:txBody>
      </p:sp>
      <p:sp>
        <p:nvSpPr>
          <p:cNvPr id="5" name="Inhaltsplatzhalter 4">
            <a:extLst>
              <a:ext uri="{FF2B5EF4-FFF2-40B4-BE49-F238E27FC236}">
                <a16:creationId xmlns:a16="http://schemas.microsoft.com/office/drawing/2014/main" id="{53B50CAC-0756-8D23-5120-E768B07A3718}"/>
              </a:ext>
            </a:extLst>
          </p:cNvPr>
          <p:cNvSpPr>
            <a:spLocks noGrp="1"/>
          </p:cNvSpPr>
          <p:nvPr>
            <p:ph idx="1"/>
          </p:nvPr>
        </p:nvSpPr>
        <p:spPr>
          <a:xfrm>
            <a:off x="766763" y="1393722"/>
            <a:ext cx="19856645" cy="9540529"/>
          </a:xfrm>
        </p:spPr>
        <p:txBody>
          <a:bodyPr/>
          <a:lstStyle/>
          <a:p>
            <a:pPr marL="342900" indent="-342900">
              <a:buFont typeface="Arial" panose="020B0604020202020204" pitchFamily="34" charset="0"/>
              <a:buChar char="•"/>
            </a:pPr>
            <a:r>
              <a:rPr lang="de-DE" dirty="0"/>
              <a:t>Wissenschaft der verborgenen Speicherung/Übermittlung von Daten</a:t>
            </a:r>
          </a:p>
          <a:p>
            <a:pPr marL="342900" indent="-342900">
              <a:buFont typeface="Arial" panose="020B0604020202020204" pitchFamily="34" charset="0"/>
              <a:buChar char="•"/>
            </a:pPr>
            <a:r>
              <a:rPr lang="de-DE" dirty="0"/>
              <a:t>Verbergen der Existenz einer Information</a:t>
            </a:r>
            <a:endParaRPr lang="en-GB" dirty="0"/>
          </a:p>
        </p:txBody>
      </p:sp>
      <p:pic>
        <p:nvPicPr>
          <p:cNvPr id="3074" name="Picture 2" descr="Kryptografie / Steganografie / Einleitung">
            <a:extLst>
              <a:ext uri="{FF2B5EF4-FFF2-40B4-BE49-F238E27FC236}">
                <a16:creationId xmlns:a16="http://schemas.microsoft.com/office/drawing/2014/main" id="{EDD4D362-43A3-4EFF-2F23-2F0AF6F9D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809" y="2495549"/>
            <a:ext cx="4858382"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18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95D1E-B7A5-F714-1761-56F26C6797F2}"/>
              </a:ext>
            </a:extLst>
          </p:cNvPr>
          <p:cNvSpPr>
            <a:spLocks noGrp="1"/>
          </p:cNvSpPr>
          <p:nvPr>
            <p:ph type="title"/>
          </p:nvPr>
        </p:nvSpPr>
        <p:spPr/>
        <p:txBody>
          <a:bodyPr/>
          <a:lstStyle/>
          <a:p>
            <a:r>
              <a:rPr lang="de-DE" dirty="0"/>
              <a:t>Steganografie</a:t>
            </a:r>
            <a:endParaRPr lang="en-GB" dirty="0"/>
          </a:p>
        </p:txBody>
      </p:sp>
      <p:pic>
        <p:nvPicPr>
          <p:cNvPr id="5" name="Inhaltsplatzhalter 4">
            <a:extLst>
              <a:ext uri="{FF2B5EF4-FFF2-40B4-BE49-F238E27FC236}">
                <a16:creationId xmlns:a16="http://schemas.microsoft.com/office/drawing/2014/main" id="{F1C03401-EC14-BE29-7A50-12484A7A3200}"/>
              </a:ext>
            </a:extLst>
          </p:cNvPr>
          <p:cNvPicPr>
            <a:picLocks noGrp="1" noChangeAspect="1"/>
          </p:cNvPicPr>
          <p:nvPr>
            <p:ph idx="1"/>
          </p:nvPr>
        </p:nvPicPr>
        <p:blipFill>
          <a:blip r:embed="rId2"/>
          <a:stretch>
            <a:fillRect/>
          </a:stretch>
        </p:blipFill>
        <p:spPr>
          <a:xfrm>
            <a:off x="1888538" y="1806297"/>
            <a:ext cx="8411749" cy="3982006"/>
          </a:xfrm>
        </p:spPr>
      </p:pic>
    </p:spTree>
    <p:extLst>
      <p:ext uri="{BB962C8B-B14F-4D97-AF65-F5344CB8AC3E}">
        <p14:creationId xmlns:p14="http://schemas.microsoft.com/office/powerpoint/2010/main" val="1409226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95D1E-B7A5-F714-1761-56F26C6797F2}"/>
              </a:ext>
            </a:extLst>
          </p:cNvPr>
          <p:cNvSpPr>
            <a:spLocks noGrp="1"/>
          </p:cNvSpPr>
          <p:nvPr>
            <p:ph type="title"/>
          </p:nvPr>
        </p:nvSpPr>
        <p:spPr/>
        <p:txBody>
          <a:bodyPr/>
          <a:lstStyle/>
          <a:p>
            <a:r>
              <a:rPr lang="de-DE" dirty="0"/>
              <a:t>Steganografie</a:t>
            </a:r>
            <a:endParaRPr lang="en-GB" dirty="0"/>
          </a:p>
        </p:txBody>
      </p:sp>
      <p:pic>
        <p:nvPicPr>
          <p:cNvPr id="7" name="Grafik 6">
            <a:extLst>
              <a:ext uri="{FF2B5EF4-FFF2-40B4-BE49-F238E27FC236}">
                <a16:creationId xmlns:a16="http://schemas.microsoft.com/office/drawing/2014/main" id="{1B37B6DA-B446-F43E-8E57-EDF444A300DF}"/>
              </a:ext>
            </a:extLst>
          </p:cNvPr>
          <p:cNvPicPr>
            <a:picLocks noChangeAspect="1"/>
          </p:cNvPicPr>
          <p:nvPr/>
        </p:nvPicPr>
        <p:blipFill>
          <a:blip r:embed="rId2"/>
          <a:stretch>
            <a:fillRect/>
          </a:stretch>
        </p:blipFill>
        <p:spPr>
          <a:xfrm>
            <a:off x="477204" y="1081600"/>
            <a:ext cx="5862636" cy="1415351"/>
          </a:xfrm>
          <a:prstGeom prst="rect">
            <a:avLst/>
          </a:prstGeom>
        </p:spPr>
      </p:pic>
      <p:pic>
        <p:nvPicPr>
          <p:cNvPr id="9" name="Grafik 8">
            <a:extLst>
              <a:ext uri="{FF2B5EF4-FFF2-40B4-BE49-F238E27FC236}">
                <a16:creationId xmlns:a16="http://schemas.microsoft.com/office/drawing/2014/main" id="{1286922D-114B-D623-3287-A8DAE2F1DE33}"/>
              </a:ext>
            </a:extLst>
          </p:cNvPr>
          <p:cNvPicPr>
            <a:picLocks noChangeAspect="1"/>
          </p:cNvPicPr>
          <p:nvPr/>
        </p:nvPicPr>
        <p:blipFill>
          <a:blip r:embed="rId3"/>
          <a:stretch>
            <a:fillRect/>
          </a:stretch>
        </p:blipFill>
        <p:spPr>
          <a:xfrm>
            <a:off x="4802877" y="2202188"/>
            <a:ext cx="6459483" cy="3914165"/>
          </a:xfrm>
          <a:prstGeom prst="rect">
            <a:avLst/>
          </a:prstGeom>
        </p:spPr>
      </p:pic>
    </p:spTree>
    <p:extLst>
      <p:ext uri="{BB962C8B-B14F-4D97-AF65-F5344CB8AC3E}">
        <p14:creationId xmlns:p14="http://schemas.microsoft.com/office/powerpoint/2010/main" val="267800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95D1E-B7A5-F714-1761-56F26C6797F2}"/>
              </a:ext>
            </a:extLst>
          </p:cNvPr>
          <p:cNvSpPr>
            <a:spLocks noGrp="1"/>
          </p:cNvSpPr>
          <p:nvPr>
            <p:ph type="title"/>
          </p:nvPr>
        </p:nvSpPr>
        <p:spPr/>
        <p:txBody>
          <a:bodyPr/>
          <a:lstStyle/>
          <a:p>
            <a:r>
              <a:rPr lang="de-DE" dirty="0"/>
              <a:t>Steganografie</a:t>
            </a:r>
            <a:endParaRPr lang="en-GB" dirty="0"/>
          </a:p>
        </p:txBody>
      </p:sp>
      <p:pic>
        <p:nvPicPr>
          <p:cNvPr id="7" name="Grafik 6">
            <a:extLst>
              <a:ext uri="{FF2B5EF4-FFF2-40B4-BE49-F238E27FC236}">
                <a16:creationId xmlns:a16="http://schemas.microsoft.com/office/drawing/2014/main" id="{863919F5-7429-D46C-AD05-EF28E1250798}"/>
              </a:ext>
            </a:extLst>
          </p:cNvPr>
          <p:cNvPicPr>
            <a:picLocks noChangeAspect="1"/>
          </p:cNvPicPr>
          <p:nvPr/>
        </p:nvPicPr>
        <p:blipFill>
          <a:blip r:embed="rId3"/>
          <a:stretch>
            <a:fillRect/>
          </a:stretch>
        </p:blipFill>
        <p:spPr>
          <a:xfrm>
            <a:off x="3564058" y="1126535"/>
            <a:ext cx="5336102" cy="5606774"/>
          </a:xfrm>
          <a:prstGeom prst="rect">
            <a:avLst/>
          </a:prstGeom>
        </p:spPr>
      </p:pic>
    </p:spTree>
    <p:extLst>
      <p:ext uri="{BB962C8B-B14F-4D97-AF65-F5344CB8AC3E}">
        <p14:creationId xmlns:p14="http://schemas.microsoft.com/office/powerpoint/2010/main" val="3611114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95D1E-B7A5-F714-1761-56F26C6797F2}"/>
              </a:ext>
            </a:extLst>
          </p:cNvPr>
          <p:cNvSpPr>
            <a:spLocks noGrp="1"/>
          </p:cNvSpPr>
          <p:nvPr>
            <p:ph type="title"/>
          </p:nvPr>
        </p:nvSpPr>
        <p:spPr/>
        <p:txBody>
          <a:bodyPr/>
          <a:lstStyle/>
          <a:p>
            <a:r>
              <a:rPr lang="de-DE" dirty="0"/>
              <a:t>Steganografie</a:t>
            </a:r>
            <a:endParaRPr lang="en-GB" dirty="0"/>
          </a:p>
        </p:txBody>
      </p:sp>
      <p:pic>
        <p:nvPicPr>
          <p:cNvPr id="4" name="Grafik 3">
            <a:extLst>
              <a:ext uri="{FF2B5EF4-FFF2-40B4-BE49-F238E27FC236}">
                <a16:creationId xmlns:a16="http://schemas.microsoft.com/office/drawing/2014/main" id="{AFBFD8DF-8264-1396-9E03-81AF1B64A778}"/>
              </a:ext>
            </a:extLst>
          </p:cNvPr>
          <p:cNvPicPr>
            <a:picLocks noChangeAspect="1"/>
          </p:cNvPicPr>
          <p:nvPr/>
        </p:nvPicPr>
        <p:blipFill>
          <a:blip r:embed="rId3"/>
          <a:stretch>
            <a:fillRect/>
          </a:stretch>
        </p:blipFill>
        <p:spPr>
          <a:xfrm>
            <a:off x="3043483" y="1204602"/>
            <a:ext cx="6105033" cy="4114070"/>
          </a:xfrm>
          <a:prstGeom prst="rect">
            <a:avLst/>
          </a:prstGeom>
        </p:spPr>
      </p:pic>
      <p:sp>
        <p:nvSpPr>
          <p:cNvPr id="5" name="Textfeld 4">
            <a:extLst>
              <a:ext uri="{FF2B5EF4-FFF2-40B4-BE49-F238E27FC236}">
                <a16:creationId xmlns:a16="http://schemas.microsoft.com/office/drawing/2014/main" id="{3569533B-E72C-FF53-E45D-95A6CC60F2C7}"/>
              </a:ext>
            </a:extLst>
          </p:cNvPr>
          <p:cNvSpPr txBox="1"/>
          <p:nvPr/>
        </p:nvSpPr>
        <p:spPr>
          <a:xfrm flipH="1">
            <a:off x="1560863" y="5455278"/>
            <a:ext cx="9067802" cy="646331"/>
          </a:xfrm>
          <a:prstGeom prst="rect">
            <a:avLst/>
          </a:prstGeom>
          <a:noFill/>
        </p:spPr>
        <p:txBody>
          <a:bodyPr wrap="square" rtlCol="0">
            <a:spAutoFit/>
          </a:bodyPr>
          <a:lstStyle/>
          <a:p>
            <a:pPr algn="ctr"/>
            <a:r>
              <a:rPr lang="de-DE" dirty="0"/>
              <a:t>In diesem Bild kann ich 500.000 Wörter verstecken, </a:t>
            </a:r>
          </a:p>
          <a:p>
            <a:pPr algn="ctr"/>
            <a:r>
              <a:rPr lang="de-DE" dirty="0"/>
              <a:t>ohne dass es standardmäßige Steganalyseprogramme detektieren.</a:t>
            </a:r>
            <a:endParaRPr lang="en-GB" dirty="0"/>
          </a:p>
        </p:txBody>
      </p:sp>
    </p:spTree>
    <p:extLst>
      <p:ext uri="{BB962C8B-B14F-4D97-AF65-F5344CB8AC3E}">
        <p14:creationId xmlns:p14="http://schemas.microsoft.com/office/powerpoint/2010/main" val="4155690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6227F8FC-D4D5-2F49-BDDC-212EE83B1052}"/>
              </a:ext>
            </a:extLst>
          </p:cNvPr>
          <p:cNvSpPr>
            <a:spLocks noGrp="1"/>
          </p:cNvSpPr>
          <p:nvPr>
            <p:ph type="subTitle" idx="12"/>
          </p:nvPr>
        </p:nvSpPr>
        <p:spPr/>
        <p:txBody>
          <a:bodyPr>
            <a:normAutofit/>
          </a:bodyPr>
          <a:lstStyle/>
          <a:p>
            <a:r>
              <a:rPr lang="de-DE" dirty="0"/>
              <a:t>Vielen Dank</a:t>
            </a:r>
          </a:p>
        </p:txBody>
      </p:sp>
      <p:sp>
        <p:nvSpPr>
          <p:cNvPr id="5" name="Inhaltsplatzhalter 4">
            <a:extLst>
              <a:ext uri="{FF2B5EF4-FFF2-40B4-BE49-F238E27FC236}">
                <a16:creationId xmlns:a16="http://schemas.microsoft.com/office/drawing/2014/main" id="{85297AB0-74FE-AD4B-A217-98A40EC75D40}"/>
              </a:ext>
            </a:extLst>
          </p:cNvPr>
          <p:cNvSpPr>
            <a:spLocks noGrp="1"/>
          </p:cNvSpPr>
          <p:nvPr>
            <p:ph idx="13"/>
          </p:nvPr>
        </p:nvSpPr>
        <p:spPr>
          <a:xfrm>
            <a:off x="766764" y="1635581"/>
            <a:ext cx="6480000" cy="3926316"/>
          </a:xfrm>
        </p:spPr>
        <p:txBody>
          <a:bodyPr>
            <a:normAutofit/>
          </a:bodyPr>
          <a:lstStyle/>
          <a:p>
            <a:r>
              <a:rPr lang="de-DE" dirty="0"/>
              <a:t>B. Sc. Laura Pistorius</a:t>
            </a:r>
          </a:p>
          <a:p>
            <a:r>
              <a:rPr lang="de-DE" dirty="0"/>
              <a:t>Fraunhofer Lernlabor für Cybersicherheit</a:t>
            </a:r>
          </a:p>
          <a:p>
            <a:endParaRPr lang="de-DE" dirty="0"/>
          </a:p>
          <a:p>
            <a:r>
              <a:rPr lang="de-DE" b="1" dirty="0"/>
              <a:t>Hochschule Mittweida </a:t>
            </a:r>
            <a:r>
              <a:rPr lang="de-DE" dirty="0"/>
              <a:t>| University </a:t>
            </a:r>
            <a:r>
              <a:rPr lang="de-DE" dirty="0" err="1"/>
              <a:t>of</a:t>
            </a:r>
            <a:r>
              <a:rPr lang="de-DE" dirty="0"/>
              <a:t> Applied </a:t>
            </a:r>
            <a:r>
              <a:rPr lang="de-DE" dirty="0" err="1"/>
              <a:t>Sciences</a:t>
            </a:r>
            <a:endParaRPr lang="de-DE" dirty="0"/>
          </a:p>
          <a:p>
            <a:r>
              <a:rPr lang="de-DE" dirty="0" err="1"/>
              <a:t>Technikumplatz</a:t>
            </a:r>
            <a:r>
              <a:rPr lang="de-DE" dirty="0"/>
              <a:t> 17 | 09648 Mittweida</a:t>
            </a:r>
          </a:p>
          <a:p>
            <a:r>
              <a:rPr lang="de-DE" dirty="0"/>
              <a:t>Computer- und Biowissenschaften</a:t>
            </a:r>
          </a:p>
          <a:p>
            <a:endParaRPr lang="de-DE" dirty="0"/>
          </a:p>
          <a:p>
            <a:r>
              <a:rPr lang="de-DE" dirty="0"/>
              <a:t>pistori1@hs-mittweida.de</a:t>
            </a:r>
          </a:p>
          <a:p>
            <a:endParaRPr lang="de-DE" dirty="0"/>
          </a:p>
          <a:p>
            <a:r>
              <a:rPr lang="de-DE" dirty="0"/>
              <a:t>Haus 8 | </a:t>
            </a:r>
            <a:r>
              <a:rPr lang="de-DE" b="0" i="0" dirty="0">
                <a:effectLst/>
                <a:latin typeface="Open Sans" panose="020B0606030504020204" pitchFamily="34" charset="0"/>
              </a:rPr>
              <a:t>Richard-</a:t>
            </a:r>
            <a:r>
              <a:rPr lang="de-DE" b="0" i="0" dirty="0" err="1">
                <a:effectLst/>
                <a:latin typeface="Open Sans" panose="020B0606030504020204" pitchFamily="34" charset="0"/>
              </a:rPr>
              <a:t>Stücklen</a:t>
            </a:r>
            <a:r>
              <a:rPr lang="de-DE" b="0" i="0" dirty="0">
                <a:effectLst/>
                <a:latin typeface="Open Sans" panose="020B0606030504020204" pitchFamily="34" charset="0"/>
              </a:rPr>
              <a:t> Bau</a:t>
            </a:r>
            <a:r>
              <a:rPr lang="de-DE" dirty="0"/>
              <a:t>| Raum 8-107</a:t>
            </a:r>
          </a:p>
          <a:p>
            <a:r>
              <a:rPr lang="de-DE" dirty="0"/>
              <a:t>Musterstraße 123| 09648 Mittweida</a:t>
            </a:r>
          </a:p>
        </p:txBody>
      </p:sp>
    </p:spTree>
    <p:extLst>
      <p:ext uri="{BB962C8B-B14F-4D97-AF65-F5344CB8AC3E}">
        <p14:creationId xmlns:p14="http://schemas.microsoft.com/office/powerpoint/2010/main" val="85244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7EEBDFA2-9C08-6554-F3DB-6DDE71F8CD47}"/>
              </a:ext>
            </a:extLst>
          </p:cNvPr>
          <p:cNvSpPr>
            <a:spLocks noGrp="1"/>
          </p:cNvSpPr>
          <p:nvPr>
            <p:ph type="title"/>
          </p:nvPr>
        </p:nvSpPr>
        <p:spPr>
          <a:xfrm>
            <a:off x="838200" y="365125"/>
            <a:ext cx="10515600" cy="1325563"/>
          </a:xfrm>
        </p:spPr>
        <p:txBody>
          <a:bodyPr>
            <a:normAutofit/>
          </a:bodyPr>
          <a:lstStyle/>
          <a:p>
            <a:r>
              <a:rPr lang="de-DE" sz="5400"/>
              <a:t>Einführung</a:t>
            </a:r>
            <a:endParaRPr lang="en-GB" sz="5400"/>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Inhaltsplatzhalter 4">
            <a:extLst>
              <a:ext uri="{FF2B5EF4-FFF2-40B4-BE49-F238E27FC236}">
                <a16:creationId xmlns:a16="http://schemas.microsoft.com/office/drawing/2014/main" id="{0C06E01A-02C1-59BD-538B-FF21676D5689}"/>
              </a:ext>
            </a:extLst>
          </p:cNvPr>
          <p:cNvGraphicFramePr>
            <a:graphicFrameLocks noGrp="1"/>
          </p:cNvGraphicFramePr>
          <p:nvPr>
            <p:ph idx="1"/>
            <p:extLst>
              <p:ext uri="{D42A27DB-BD31-4B8C-83A1-F6EECF244321}">
                <p14:modId xmlns:p14="http://schemas.microsoft.com/office/powerpoint/2010/main" val="54620563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739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FEBB120-FF09-AC28-ACF7-631412D1E589}"/>
              </a:ext>
            </a:extLst>
          </p:cNvPr>
          <p:cNvSpPr>
            <a:spLocks noGrp="1"/>
          </p:cNvSpPr>
          <p:nvPr>
            <p:ph type="title"/>
          </p:nvPr>
        </p:nvSpPr>
        <p:spPr/>
        <p:txBody>
          <a:bodyPr/>
          <a:lstStyle/>
          <a:p>
            <a:r>
              <a:rPr lang="de-DE" dirty="0"/>
              <a:t>Aufgaben</a:t>
            </a:r>
            <a:endParaRPr lang="en-GB" dirty="0"/>
          </a:p>
        </p:txBody>
      </p:sp>
      <p:sp>
        <p:nvSpPr>
          <p:cNvPr id="5" name="Inhaltsplatzhalter 4">
            <a:extLst>
              <a:ext uri="{FF2B5EF4-FFF2-40B4-BE49-F238E27FC236}">
                <a16:creationId xmlns:a16="http://schemas.microsoft.com/office/drawing/2014/main" id="{6671B438-563E-E695-5119-93312C58A24B}"/>
              </a:ext>
            </a:extLst>
          </p:cNvPr>
          <p:cNvSpPr>
            <a:spLocks noGrp="1"/>
          </p:cNvSpPr>
          <p:nvPr>
            <p:ph idx="1"/>
          </p:nvPr>
        </p:nvSpPr>
        <p:spPr/>
        <p:txBody>
          <a:bodyPr/>
          <a:lstStyle/>
          <a:p>
            <a:r>
              <a:rPr lang="de-DE" dirty="0"/>
              <a:t>Allgemeine Aufgaben der Kryptografie:</a:t>
            </a:r>
          </a:p>
          <a:p>
            <a:pPr marL="457200" indent="-457200">
              <a:buAutoNum type="arabicPeriod"/>
            </a:pPr>
            <a:r>
              <a:rPr lang="de-DE" dirty="0"/>
              <a:t>Geheimhaltung (Datenschutz)</a:t>
            </a:r>
          </a:p>
          <a:p>
            <a:pPr lvl="2" indent="0">
              <a:buNone/>
            </a:pPr>
            <a:r>
              <a:rPr lang="de-DE" dirty="0"/>
              <a:t>Lesen der Nachricht für Unbefugt nicht zulassen oder sehr schwierig zu machen. </a:t>
            </a:r>
          </a:p>
          <a:p>
            <a:pPr marL="457200" indent="-457200">
              <a:buAutoNum type="arabicPeriod"/>
            </a:pPr>
            <a:r>
              <a:rPr lang="de-DE" dirty="0"/>
              <a:t>Authentifizierung</a:t>
            </a:r>
          </a:p>
          <a:p>
            <a:pPr lvl="2" indent="0">
              <a:buNone/>
            </a:pPr>
            <a:r>
              <a:rPr lang="de-DE" dirty="0"/>
              <a:t>Identitätsbeweis einer Person oder eines Kommunikationsteilnehmers gegenüber einem anderen Kommunikationsteilnehmer oder Nachweis des Ursprungs einer Nachricht </a:t>
            </a:r>
          </a:p>
          <a:p>
            <a:pPr marL="457200" indent="-457200">
              <a:buAutoNum type="arabicPeriod"/>
            </a:pPr>
            <a:r>
              <a:rPr lang="de-DE" dirty="0"/>
              <a:t>Integrität</a:t>
            </a:r>
          </a:p>
          <a:p>
            <a:pPr lvl="2" indent="0">
              <a:buNone/>
            </a:pPr>
            <a:r>
              <a:rPr lang="de-DE" dirty="0"/>
              <a:t>Nachweis der Unverändertheit der Nachricht, Nachricht darf nicht verändert werden</a:t>
            </a:r>
          </a:p>
          <a:p>
            <a:pPr marL="457200" indent="-457200">
              <a:buAutoNum type="arabicPeriod"/>
            </a:pPr>
            <a:r>
              <a:rPr lang="de-DE" dirty="0"/>
              <a:t>Anonymität</a:t>
            </a:r>
          </a:p>
          <a:p>
            <a:pPr lvl="2" indent="0">
              <a:buNone/>
            </a:pPr>
            <a:endParaRPr lang="de-DE" dirty="0"/>
          </a:p>
        </p:txBody>
      </p:sp>
    </p:spTree>
    <p:extLst>
      <p:ext uri="{BB962C8B-B14F-4D97-AF65-F5344CB8AC3E}">
        <p14:creationId xmlns:p14="http://schemas.microsoft.com/office/powerpoint/2010/main" val="429155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32599-33CA-F334-EE4E-88780673B63F}"/>
              </a:ext>
            </a:extLst>
          </p:cNvPr>
          <p:cNvSpPr>
            <a:spLocks noGrp="1"/>
          </p:cNvSpPr>
          <p:nvPr>
            <p:ph type="title"/>
          </p:nvPr>
        </p:nvSpPr>
        <p:spPr/>
        <p:txBody>
          <a:bodyPr>
            <a:normAutofit/>
          </a:bodyPr>
          <a:lstStyle/>
          <a:p>
            <a:r>
              <a:rPr lang="de-DE" dirty="0"/>
              <a:t>Historisches Beispiel – </a:t>
            </a:r>
            <a:r>
              <a:rPr lang="de-DE" dirty="0" err="1"/>
              <a:t>Skytale</a:t>
            </a:r>
            <a:endParaRPr lang="en-GB" dirty="0"/>
          </a:p>
        </p:txBody>
      </p:sp>
      <p:sp>
        <p:nvSpPr>
          <p:cNvPr id="3" name="Inhaltsplatzhalter 2">
            <a:extLst>
              <a:ext uri="{FF2B5EF4-FFF2-40B4-BE49-F238E27FC236}">
                <a16:creationId xmlns:a16="http://schemas.microsoft.com/office/drawing/2014/main" id="{77E1F6F8-1D4B-AF12-5CCB-82D349125A6D}"/>
              </a:ext>
            </a:extLst>
          </p:cNvPr>
          <p:cNvSpPr>
            <a:spLocks noGrp="1"/>
          </p:cNvSpPr>
          <p:nvPr>
            <p:ph idx="1"/>
          </p:nvPr>
        </p:nvSpPr>
        <p:spPr/>
        <p:txBody>
          <a:bodyPr/>
          <a:lstStyle/>
          <a:p>
            <a:pPr marL="342900" indent="-342900">
              <a:buFont typeface="Arial" panose="020B0604020202020204" pitchFamily="34" charset="0"/>
              <a:buChar char="•"/>
            </a:pPr>
            <a:r>
              <a:rPr lang="de-DE"/>
              <a:t>Historisches Beispiel aus dem 5. Jahrhundert vor Christus</a:t>
            </a:r>
          </a:p>
          <a:p>
            <a:pPr marL="342900" indent="-342900">
              <a:buFont typeface="Arial" panose="020B0604020202020204" pitchFamily="34" charset="0"/>
              <a:buChar char="•"/>
            </a:pPr>
            <a:r>
              <a:rPr lang="de-DE"/>
              <a:t>Streifen aus Leder oder Pergament um Skytale gewickelt</a:t>
            </a:r>
            <a:endParaRPr lang="en-GB" dirty="0"/>
          </a:p>
        </p:txBody>
      </p:sp>
      <p:pic>
        <p:nvPicPr>
          <p:cNvPr id="5" name="Grafik 4">
            <a:extLst>
              <a:ext uri="{FF2B5EF4-FFF2-40B4-BE49-F238E27FC236}">
                <a16:creationId xmlns:a16="http://schemas.microsoft.com/office/drawing/2014/main" id="{E045998F-534F-1035-1F15-E947548041AC}"/>
              </a:ext>
            </a:extLst>
          </p:cNvPr>
          <p:cNvPicPr>
            <a:picLocks noChangeAspect="1"/>
          </p:cNvPicPr>
          <p:nvPr/>
        </p:nvPicPr>
        <p:blipFill>
          <a:blip r:embed="rId2"/>
          <a:stretch>
            <a:fillRect/>
          </a:stretch>
        </p:blipFill>
        <p:spPr>
          <a:xfrm>
            <a:off x="2710017" y="2781188"/>
            <a:ext cx="6771966" cy="2049892"/>
          </a:xfrm>
          <a:prstGeom prst="rect">
            <a:avLst/>
          </a:prstGeom>
        </p:spPr>
      </p:pic>
    </p:spTree>
    <p:extLst>
      <p:ext uri="{BB962C8B-B14F-4D97-AF65-F5344CB8AC3E}">
        <p14:creationId xmlns:p14="http://schemas.microsoft.com/office/powerpoint/2010/main" val="416800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32599-33CA-F334-EE4E-88780673B63F}"/>
              </a:ext>
            </a:extLst>
          </p:cNvPr>
          <p:cNvSpPr>
            <a:spLocks noGrp="1"/>
          </p:cNvSpPr>
          <p:nvPr>
            <p:ph type="title"/>
          </p:nvPr>
        </p:nvSpPr>
        <p:spPr/>
        <p:txBody>
          <a:bodyPr>
            <a:normAutofit fontScale="90000"/>
          </a:bodyPr>
          <a:lstStyle/>
          <a:p>
            <a:r>
              <a:rPr lang="de-DE" dirty="0"/>
              <a:t>Historisches Beispiel – Caesar-Chiffre</a:t>
            </a:r>
            <a:endParaRPr lang="en-GB" dirty="0"/>
          </a:p>
        </p:txBody>
      </p:sp>
      <p:sp>
        <p:nvSpPr>
          <p:cNvPr id="3" name="Inhaltsplatzhalter 2">
            <a:extLst>
              <a:ext uri="{FF2B5EF4-FFF2-40B4-BE49-F238E27FC236}">
                <a16:creationId xmlns:a16="http://schemas.microsoft.com/office/drawing/2014/main" id="{77E1F6F8-1D4B-AF12-5CCB-82D349125A6D}"/>
              </a:ext>
            </a:extLst>
          </p:cNvPr>
          <p:cNvSpPr>
            <a:spLocks noGrp="1"/>
          </p:cNvSpPr>
          <p:nvPr>
            <p:ph idx="1"/>
          </p:nvPr>
        </p:nvSpPr>
        <p:spPr/>
        <p:txBody>
          <a:bodyPr/>
          <a:lstStyle/>
          <a:p>
            <a:pPr marL="342900" indent="-342900">
              <a:buFont typeface="Arial" panose="020B0604020202020204" pitchFamily="34" charset="0"/>
              <a:buChar char="•"/>
            </a:pPr>
            <a:r>
              <a:rPr lang="de-DE" dirty="0"/>
              <a:t>Verschiebechiffre bzw. additive Chiffre (Transposition)</a:t>
            </a:r>
          </a:p>
          <a:p>
            <a:pPr marL="342900" indent="-342900">
              <a:buFont typeface="Arial" panose="020B0604020202020204" pitchFamily="34" charset="0"/>
              <a:buChar char="•"/>
            </a:pPr>
            <a:r>
              <a:rPr lang="de-DE" dirty="0"/>
              <a:t>Zeichen werden um x Stellen verschoben</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26 verschiedene Verschiebechiffren (A</a:t>
            </a:r>
            <a:r>
              <a:rPr lang="de-DE" dirty="0">
                <a:sym typeface="Wingdings" panose="05000000000000000000" pitchFamily="2" charset="2"/>
              </a:rPr>
              <a:t>A allerdings sinnlos)</a:t>
            </a:r>
          </a:p>
          <a:p>
            <a:pPr marL="342900" indent="-342900">
              <a:buFont typeface="Arial" panose="020B0604020202020204" pitchFamily="34" charset="0"/>
              <a:buChar char="•"/>
            </a:pPr>
            <a:r>
              <a:rPr lang="de-DE" dirty="0">
                <a:sym typeface="Wingdings" panose="05000000000000000000" pitchFamily="2" charset="2"/>
              </a:rPr>
              <a:t>Lösung vergleichsweise einfach: Häufigkeitsverteilung analysieren</a:t>
            </a:r>
            <a:endParaRPr lang="en-GB" dirty="0"/>
          </a:p>
        </p:txBody>
      </p:sp>
      <p:pic>
        <p:nvPicPr>
          <p:cNvPr id="6" name="Grafik 5">
            <a:extLst>
              <a:ext uri="{FF2B5EF4-FFF2-40B4-BE49-F238E27FC236}">
                <a16:creationId xmlns:a16="http://schemas.microsoft.com/office/drawing/2014/main" id="{3E346619-F0F7-A848-6A95-6B54D0FF2380}"/>
              </a:ext>
            </a:extLst>
          </p:cNvPr>
          <p:cNvPicPr>
            <a:picLocks noChangeAspect="1"/>
          </p:cNvPicPr>
          <p:nvPr/>
        </p:nvPicPr>
        <p:blipFill>
          <a:blip r:embed="rId2"/>
          <a:stretch>
            <a:fillRect/>
          </a:stretch>
        </p:blipFill>
        <p:spPr>
          <a:xfrm>
            <a:off x="937018" y="2803164"/>
            <a:ext cx="10315491" cy="1251671"/>
          </a:xfrm>
          <a:prstGeom prst="rect">
            <a:avLst/>
          </a:prstGeom>
        </p:spPr>
      </p:pic>
    </p:spTree>
    <p:extLst>
      <p:ext uri="{BB962C8B-B14F-4D97-AF65-F5344CB8AC3E}">
        <p14:creationId xmlns:p14="http://schemas.microsoft.com/office/powerpoint/2010/main" val="405142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02E16-74CF-8004-0C2E-89186B7F2BCF}"/>
              </a:ext>
            </a:extLst>
          </p:cNvPr>
          <p:cNvSpPr>
            <a:spLocks noGrp="1"/>
          </p:cNvSpPr>
          <p:nvPr>
            <p:ph type="title"/>
          </p:nvPr>
        </p:nvSpPr>
        <p:spPr/>
        <p:txBody>
          <a:bodyPr/>
          <a:lstStyle/>
          <a:p>
            <a:r>
              <a:rPr lang="de-DE" dirty="0"/>
              <a:t>Begriffe und Ablauf</a:t>
            </a:r>
            <a:endParaRPr lang="en-GB" dirty="0"/>
          </a:p>
        </p:txBody>
      </p:sp>
      <p:pic>
        <p:nvPicPr>
          <p:cNvPr id="5" name="Inhaltsplatzhalter 4">
            <a:extLst>
              <a:ext uri="{FF2B5EF4-FFF2-40B4-BE49-F238E27FC236}">
                <a16:creationId xmlns:a16="http://schemas.microsoft.com/office/drawing/2014/main" id="{6B11C812-727A-AC3F-08A4-08532CFB18A6}"/>
              </a:ext>
            </a:extLst>
          </p:cNvPr>
          <p:cNvPicPr>
            <a:picLocks noGrp="1" noChangeAspect="1"/>
          </p:cNvPicPr>
          <p:nvPr>
            <p:ph idx="1"/>
          </p:nvPr>
        </p:nvPicPr>
        <p:blipFill>
          <a:blip r:embed="rId2"/>
          <a:stretch>
            <a:fillRect/>
          </a:stretch>
        </p:blipFill>
        <p:spPr>
          <a:xfrm>
            <a:off x="1390861" y="1271189"/>
            <a:ext cx="9410277" cy="4049194"/>
          </a:xfrm>
        </p:spPr>
      </p:pic>
      <p:sp>
        <p:nvSpPr>
          <p:cNvPr id="6" name="Pfeil: nach rechts 5">
            <a:extLst>
              <a:ext uri="{FF2B5EF4-FFF2-40B4-BE49-F238E27FC236}">
                <a16:creationId xmlns:a16="http://schemas.microsoft.com/office/drawing/2014/main" id="{C5BFA997-FB05-8B99-7F27-FB597F3E8CC7}"/>
              </a:ext>
            </a:extLst>
          </p:cNvPr>
          <p:cNvSpPr/>
          <p:nvPr/>
        </p:nvSpPr>
        <p:spPr>
          <a:xfrm>
            <a:off x="1747353" y="4926286"/>
            <a:ext cx="8694821" cy="1032291"/>
          </a:xfrm>
          <a:prstGeom prst="rightArrow">
            <a:avLst>
              <a:gd name="adj1" fmla="val 31352"/>
              <a:gd name="adj2" fmla="val 1230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feld 6">
            <a:extLst>
              <a:ext uri="{FF2B5EF4-FFF2-40B4-BE49-F238E27FC236}">
                <a16:creationId xmlns:a16="http://schemas.microsoft.com/office/drawing/2014/main" id="{0BB2CD3B-0E0E-12FC-9ED0-534289FF3394}"/>
              </a:ext>
            </a:extLst>
          </p:cNvPr>
          <p:cNvSpPr txBox="1"/>
          <p:nvPr/>
        </p:nvSpPr>
        <p:spPr>
          <a:xfrm>
            <a:off x="5428555" y="5612243"/>
            <a:ext cx="1332416" cy="369332"/>
          </a:xfrm>
          <a:prstGeom prst="rect">
            <a:avLst/>
          </a:prstGeom>
          <a:noFill/>
        </p:spPr>
        <p:txBody>
          <a:bodyPr wrap="none" rtlCol="0">
            <a:spAutoFit/>
          </a:bodyPr>
          <a:lstStyle/>
          <a:p>
            <a:r>
              <a:rPr lang="de-DE" dirty="0"/>
              <a:t>Datenfluss</a:t>
            </a:r>
            <a:endParaRPr lang="en-GB" dirty="0"/>
          </a:p>
        </p:txBody>
      </p:sp>
    </p:spTree>
    <p:extLst>
      <p:ext uri="{BB962C8B-B14F-4D97-AF65-F5344CB8AC3E}">
        <p14:creationId xmlns:p14="http://schemas.microsoft.com/office/powerpoint/2010/main" val="102726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8812D-697F-22C4-F996-A3963C739832}"/>
              </a:ext>
            </a:extLst>
          </p:cNvPr>
          <p:cNvSpPr>
            <a:spLocks noGrp="1"/>
          </p:cNvSpPr>
          <p:nvPr>
            <p:ph type="title"/>
          </p:nvPr>
        </p:nvSpPr>
        <p:spPr/>
        <p:txBody>
          <a:bodyPr/>
          <a:lstStyle/>
          <a:p>
            <a:r>
              <a:rPr lang="de-DE" dirty="0"/>
              <a:t>Verschlüsselungsverfahren</a:t>
            </a:r>
            <a:endParaRPr lang="en-GB" dirty="0"/>
          </a:p>
        </p:txBody>
      </p:sp>
      <p:sp>
        <p:nvSpPr>
          <p:cNvPr id="3" name="Inhaltsplatzhalter 2">
            <a:extLst>
              <a:ext uri="{FF2B5EF4-FFF2-40B4-BE49-F238E27FC236}">
                <a16:creationId xmlns:a16="http://schemas.microsoft.com/office/drawing/2014/main" id="{F935B220-5106-0A89-71F7-743BBAC15D96}"/>
              </a:ext>
            </a:extLst>
          </p:cNvPr>
          <p:cNvSpPr>
            <a:spLocks noGrp="1"/>
          </p:cNvSpPr>
          <p:nvPr>
            <p:ph idx="1"/>
          </p:nvPr>
        </p:nvSpPr>
        <p:spPr/>
        <p:txBody>
          <a:bodyPr/>
          <a:lstStyle/>
          <a:p>
            <a:r>
              <a:rPr lang="de-DE" dirty="0"/>
              <a:t>Symmetrische Verschlüsselung</a:t>
            </a:r>
          </a:p>
          <a:p>
            <a:pPr marL="881063" lvl="2" indent="-342900">
              <a:buFont typeface="Arial" panose="020B0604020202020204" pitchFamily="34" charset="0"/>
              <a:buChar char="•"/>
            </a:pPr>
            <a:r>
              <a:rPr lang="de-DE" dirty="0"/>
              <a:t>Schlüssel zum </a:t>
            </a:r>
            <a:r>
              <a:rPr lang="de-DE" dirty="0" err="1"/>
              <a:t>ver</a:t>
            </a:r>
            <a:r>
              <a:rPr lang="de-DE" dirty="0"/>
              <a:t>- und entschlüsseln ist gleich</a:t>
            </a:r>
          </a:p>
          <a:p>
            <a:pPr marL="881063" lvl="2" indent="-342900">
              <a:buFont typeface="Arial" panose="020B0604020202020204" pitchFamily="34" charset="0"/>
              <a:buChar char="•"/>
            </a:pPr>
            <a:r>
              <a:rPr lang="de-DE" dirty="0"/>
              <a:t>Kommunikationspartner müssen gleiches Verfahren und gleichen Schlüssel nutzen</a:t>
            </a:r>
          </a:p>
          <a:p>
            <a:pPr marL="881063" lvl="2" indent="-342900">
              <a:buFont typeface="Arial" panose="020B0604020202020204" pitchFamily="34" charset="0"/>
              <a:buChar char="•"/>
            </a:pPr>
            <a:r>
              <a:rPr lang="de-DE" dirty="0"/>
              <a:t>Schlüssel muss geheim sein</a:t>
            </a:r>
          </a:p>
          <a:p>
            <a:pPr marL="881063" lvl="2" indent="-342900">
              <a:buFont typeface="Arial" panose="020B0604020202020204" pitchFamily="34" charset="0"/>
              <a:buChar char="•"/>
            </a:pPr>
            <a:r>
              <a:rPr lang="de-DE" dirty="0"/>
              <a:t>Beispiele: </a:t>
            </a:r>
            <a:r>
              <a:rPr lang="de-DE" dirty="0" err="1"/>
              <a:t>Rivest</a:t>
            </a:r>
            <a:r>
              <a:rPr lang="de-DE" dirty="0"/>
              <a:t>-Chiffre (RC4) und Advanced Encryption Standard (AES) </a:t>
            </a:r>
          </a:p>
          <a:p>
            <a:r>
              <a:rPr lang="de-DE" dirty="0"/>
              <a:t>Asymmetrische Verschlüsselung</a:t>
            </a:r>
          </a:p>
          <a:p>
            <a:pPr marL="881063" lvl="2" indent="-342900">
              <a:buFont typeface="Arial" panose="020B0604020202020204" pitchFamily="34" charset="0"/>
              <a:buChar char="•"/>
            </a:pPr>
            <a:r>
              <a:rPr lang="de-DE" dirty="0"/>
              <a:t>Schlüssel zum </a:t>
            </a:r>
            <a:r>
              <a:rPr lang="de-DE" dirty="0" err="1"/>
              <a:t>ver</a:t>
            </a:r>
            <a:r>
              <a:rPr lang="de-DE" dirty="0"/>
              <a:t>- und entschlüsseln unterschiedlich</a:t>
            </a:r>
          </a:p>
          <a:p>
            <a:pPr marL="881063" lvl="2" indent="-342900">
              <a:buFont typeface="Arial" panose="020B0604020202020204" pitchFamily="34" charset="0"/>
              <a:buChar char="•"/>
            </a:pPr>
            <a:r>
              <a:rPr lang="de-DE" dirty="0"/>
              <a:t>Basis der Public-Key-Verfahren</a:t>
            </a:r>
          </a:p>
          <a:p>
            <a:pPr marL="881063" lvl="2" indent="-342900">
              <a:buFont typeface="Arial" panose="020B0604020202020204" pitchFamily="34" charset="0"/>
              <a:buChar char="•"/>
            </a:pPr>
            <a:r>
              <a:rPr lang="de-DE" dirty="0"/>
              <a:t>Beispiele: </a:t>
            </a:r>
            <a:r>
              <a:rPr lang="de-DE" dirty="0" err="1"/>
              <a:t>Rivest</a:t>
            </a:r>
            <a:r>
              <a:rPr lang="de-DE" dirty="0"/>
              <a:t> </a:t>
            </a:r>
            <a:r>
              <a:rPr lang="de-DE" dirty="0" err="1"/>
              <a:t>Shamir</a:t>
            </a:r>
            <a:r>
              <a:rPr lang="de-DE" dirty="0"/>
              <a:t> </a:t>
            </a:r>
            <a:r>
              <a:rPr lang="de-DE" dirty="0" err="1"/>
              <a:t>Adleman</a:t>
            </a:r>
            <a:r>
              <a:rPr lang="de-DE" dirty="0"/>
              <a:t> (RSA) und </a:t>
            </a:r>
            <a:r>
              <a:rPr lang="de-DE" dirty="0" err="1"/>
              <a:t>Elliptic</a:t>
            </a:r>
            <a:r>
              <a:rPr lang="de-DE" dirty="0"/>
              <a:t> </a:t>
            </a:r>
            <a:r>
              <a:rPr lang="de-DE" dirty="0" err="1"/>
              <a:t>Curve</a:t>
            </a:r>
            <a:r>
              <a:rPr lang="de-DE" dirty="0"/>
              <a:t> Diffie-Hellman (ECDH)</a:t>
            </a:r>
            <a:endParaRPr lang="en-GB" dirty="0"/>
          </a:p>
        </p:txBody>
      </p:sp>
    </p:spTree>
    <p:extLst>
      <p:ext uri="{BB962C8B-B14F-4D97-AF65-F5344CB8AC3E}">
        <p14:creationId xmlns:p14="http://schemas.microsoft.com/office/powerpoint/2010/main" val="132266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48D74F8-F1CF-09D0-9470-9BEF1D8A730E}"/>
              </a:ext>
            </a:extLst>
          </p:cNvPr>
          <p:cNvSpPr>
            <a:spLocks noGrp="1"/>
          </p:cNvSpPr>
          <p:nvPr>
            <p:ph type="title"/>
          </p:nvPr>
        </p:nvSpPr>
        <p:spPr/>
        <p:txBody>
          <a:bodyPr/>
          <a:lstStyle/>
          <a:p>
            <a:r>
              <a:rPr lang="de-DE" dirty="0"/>
              <a:t>Verschlüsselungsverfahren</a:t>
            </a:r>
            <a:endParaRPr lang="en-GB" dirty="0"/>
          </a:p>
        </p:txBody>
      </p:sp>
      <p:sp>
        <p:nvSpPr>
          <p:cNvPr id="5" name="Inhaltsplatzhalter 4">
            <a:extLst>
              <a:ext uri="{FF2B5EF4-FFF2-40B4-BE49-F238E27FC236}">
                <a16:creationId xmlns:a16="http://schemas.microsoft.com/office/drawing/2014/main" id="{B37D2D47-B569-A045-69F7-D56E1F18F142}"/>
              </a:ext>
            </a:extLst>
          </p:cNvPr>
          <p:cNvSpPr>
            <a:spLocks noGrp="1"/>
          </p:cNvSpPr>
          <p:nvPr>
            <p:ph idx="1"/>
          </p:nvPr>
        </p:nvSpPr>
        <p:spPr/>
        <p:txBody>
          <a:bodyPr/>
          <a:lstStyle/>
          <a:p>
            <a:r>
              <a:rPr lang="de-DE" b="1" dirty="0"/>
              <a:t>Symmetrische Verschlüsselung </a:t>
            </a:r>
            <a:r>
              <a:rPr lang="de-DE" dirty="0"/>
              <a:t>lässt sich bildlich, wie ein Zahlenschloss vorstellen. Jeder, der die richtige Zahlenkombination kennt, kann das Schloss öffnen.</a:t>
            </a:r>
            <a:endParaRPr lang="en-GB" dirty="0"/>
          </a:p>
        </p:txBody>
      </p:sp>
      <p:sp>
        <p:nvSpPr>
          <p:cNvPr id="6" name="Inhaltsplatzhalter 5">
            <a:extLst>
              <a:ext uri="{FF2B5EF4-FFF2-40B4-BE49-F238E27FC236}">
                <a16:creationId xmlns:a16="http://schemas.microsoft.com/office/drawing/2014/main" id="{9612B771-CC36-643C-4230-ACEA1734D7DE}"/>
              </a:ext>
            </a:extLst>
          </p:cNvPr>
          <p:cNvSpPr>
            <a:spLocks noGrp="1"/>
          </p:cNvSpPr>
          <p:nvPr>
            <p:ph idx="10"/>
          </p:nvPr>
        </p:nvSpPr>
        <p:spPr/>
        <p:txBody>
          <a:bodyPr>
            <a:normAutofit fontScale="92500"/>
          </a:bodyPr>
          <a:lstStyle/>
          <a:p>
            <a:r>
              <a:rPr lang="de-DE" b="1" dirty="0"/>
              <a:t>Asymmetrische Verschlüsselung </a:t>
            </a:r>
            <a:r>
              <a:rPr lang="de-DE" dirty="0"/>
              <a:t>lässt sich vergleichen mit der Nutzung eines Vorhängeschlosses. Das Vorhängeschloss (Public-Key) selbst kann ohne Bedenken jedem übergeben werden. Damit ist diese Person in der Lage etwas zu verschließen (verschlüsseln). Das Verschlossene (verschlüsselte Informationen) lässt sich nun jedoch erst durch den passenden Schlüssel (Private-Key) öffnen. Da diesen nur der Empfänger hat, sind die Informationen gegen Dritte gesichert.</a:t>
            </a:r>
            <a:endParaRPr lang="en-GB" dirty="0"/>
          </a:p>
        </p:txBody>
      </p:sp>
    </p:spTree>
    <p:extLst>
      <p:ext uri="{BB962C8B-B14F-4D97-AF65-F5344CB8AC3E}">
        <p14:creationId xmlns:p14="http://schemas.microsoft.com/office/powerpoint/2010/main" val="1411236951"/>
      </p:ext>
    </p:extLst>
  </p:cSld>
  <p:clrMapOvr>
    <a:masterClrMapping/>
  </p:clrMapOvr>
</p:sld>
</file>

<file path=ppt/theme/theme1.xml><?xml version="1.0" encoding="utf-8"?>
<a:theme xmlns:a="http://schemas.openxmlformats.org/drawingml/2006/main" name="01_Vorlesungen">
  <a:themeElements>
    <a:clrScheme name="Benutzerdefiniert 2">
      <a:dk1>
        <a:srgbClr val="0069B3"/>
      </a:dk1>
      <a:lt1>
        <a:srgbClr val="FFFFFF"/>
      </a:lt1>
      <a:dk2>
        <a:srgbClr val="E3E3E3"/>
      </a:dk2>
      <a:lt2>
        <a:srgbClr val="000000"/>
      </a:lt2>
      <a:accent1>
        <a:srgbClr val="0069B3"/>
      </a:accent1>
      <a:accent2>
        <a:srgbClr val="005095"/>
      </a:accent2>
      <a:accent3>
        <a:srgbClr val="00894C"/>
      </a:accent3>
      <a:accent4>
        <a:srgbClr val="65B32E"/>
      </a:accent4>
      <a:accent5>
        <a:srgbClr val="AD0470"/>
      </a:accent5>
      <a:accent6>
        <a:srgbClr val="0069B3"/>
      </a:accent6>
      <a:hlink>
        <a:srgbClr val="005095"/>
      </a:hlink>
      <a:folHlink>
        <a:srgbClr val="AD0470"/>
      </a:folHlink>
    </a:clrScheme>
    <a:fontScheme name="HSMW">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8b98843-536f-4142-9312-b537f26529c3">
      <Terms xmlns="http://schemas.microsoft.com/office/infopath/2007/PartnerControls"/>
    </lcf76f155ced4ddcb4097134ff3c332f>
    <TaxCatchAll xmlns="d9e81abd-576d-4f2b-8abc-6718ab39ed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1BB27817FF5DB458732917A1CBE157F" ma:contentTypeVersion="12" ma:contentTypeDescription="Ein neues Dokument erstellen." ma:contentTypeScope="" ma:versionID="5080dbc36432b5441cc143403c3a09b6">
  <xsd:schema xmlns:xsd="http://www.w3.org/2001/XMLSchema" xmlns:xs="http://www.w3.org/2001/XMLSchema" xmlns:p="http://schemas.microsoft.com/office/2006/metadata/properties" xmlns:ns2="88b98843-536f-4142-9312-b537f26529c3" xmlns:ns3="d9e81abd-576d-4f2b-8abc-6718ab39ed6d" targetNamespace="http://schemas.microsoft.com/office/2006/metadata/properties" ma:root="true" ma:fieldsID="47f4e543bdb4cd1d26e774b5eb2a6e47" ns2:_="" ns3:_="">
    <xsd:import namespace="88b98843-536f-4142-9312-b537f26529c3"/>
    <xsd:import namespace="d9e81abd-576d-4f2b-8abc-6718ab39ed6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98843-536f-4142-9312-b537f26529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7b283962-0b2e-4b8a-9024-217be88df34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e81abd-576d-4f2b-8abc-6718ab39ed6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16e1cc7-3080-42c0-94ed-eb39ff3c2106}" ma:internalName="TaxCatchAll" ma:showField="CatchAllData" ma:web="d9e81abd-576d-4f2b-8abc-6718ab39e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DD606-28E9-415D-A368-D438A714D644}">
  <ds:schemaRefs>
    <ds:schemaRef ds:uri="88b98843-536f-4142-9312-b537f26529c3"/>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4C9A64D-99D5-4670-90EF-94CFF2BD2B66}">
  <ds:schemaRefs>
    <ds:schemaRef ds:uri="http://schemas.microsoft.com/sharepoint/v3/contenttype/forms"/>
  </ds:schemaRefs>
</ds:datastoreItem>
</file>

<file path=customXml/itemProps3.xml><?xml version="1.0" encoding="utf-8"?>
<ds:datastoreItem xmlns:ds="http://schemas.openxmlformats.org/officeDocument/2006/customXml" ds:itemID="{D422B719-DB6D-4924-B25D-32332CABF2F3}"/>
</file>

<file path=docProps/app.xml><?xml version="1.0" encoding="utf-8"?>
<Properties xmlns="http://schemas.openxmlformats.org/officeDocument/2006/extended-properties" xmlns:vt="http://schemas.openxmlformats.org/officeDocument/2006/docPropsVTypes">
  <TotalTime>0</TotalTime>
  <Words>1054</Words>
  <Application>Microsoft Office PowerPoint</Application>
  <PresentationFormat>Breitbild</PresentationFormat>
  <Paragraphs>154</Paragraphs>
  <Slides>27</Slides>
  <Notes>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27</vt:i4>
      </vt:variant>
    </vt:vector>
  </HeadingPairs>
  <TitlesOfParts>
    <vt:vector size="35" baseType="lpstr">
      <vt:lpstr>Arial</vt:lpstr>
      <vt:lpstr>Arial Black</vt:lpstr>
      <vt:lpstr>Calibri</vt:lpstr>
      <vt:lpstr>Open Sans</vt:lpstr>
      <vt:lpstr>Open Sans Light</vt:lpstr>
      <vt:lpstr>Roboto</vt:lpstr>
      <vt:lpstr>Wingdings</vt:lpstr>
      <vt:lpstr>01_Vorlesungen</vt:lpstr>
      <vt:lpstr>PowerPoint-Präsentation</vt:lpstr>
      <vt:lpstr>PowerPoint-Präsentation</vt:lpstr>
      <vt:lpstr>Einführung</vt:lpstr>
      <vt:lpstr>Aufgaben</vt:lpstr>
      <vt:lpstr>Historisches Beispiel – Skytale</vt:lpstr>
      <vt:lpstr>Historisches Beispiel – Caesar-Chiffre</vt:lpstr>
      <vt:lpstr>Begriffe und Ablauf</vt:lpstr>
      <vt:lpstr>Verschlüsselungsverfahren</vt:lpstr>
      <vt:lpstr>Verschlüsselungsverfahren</vt:lpstr>
      <vt:lpstr>Symmetrische Verschlüsselung</vt:lpstr>
      <vt:lpstr>Symmetrische Verschlüsselung</vt:lpstr>
      <vt:lpstr>Asymmetrische Verschlüsselung</vt:lpstr>
      <vt:lpstr>Diffie-Hellman-Schlüsselaustausch</vt:lpstr>
      <vt:lpstr>Verschlüsselungsprotokolle zur sicheren Datenübertragung</vt:lpstr>
      <vt:lpstr>Transport Layer Security (TLS)</vt:lpstr>
      <vt:lpstr>Transport Layer Security (TLS)</vt:lpstr>
      <vt:lpstr>PowerPoint-Präsentation</vt:lpstr>
      <vt:lpstr>Hash-Funktion</vt:lpstr>
      <vt:lpstr>Eigenschaften Hash-Funktion</vt:lpstr>
      <vt:lpstr>Eigenschaften Hash-Funktion</vt:lpstr>
      <vt:lpstr>PowerPoint-Präsentation</vt:lpstr>
      <vt:lpstr>Steganografie</vt:lpstr>
      <vt:lpstr>Steganografie</vt:lpstr>
      <vt:lpstr>Steganografie</vt:lpstr>
      <vt:lpstr>Steganografie</vt:lpstr>
      <vt:lpstr>Steganografie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Office-Benutzer</dc:creator>
  <cp:lastModifiedBy>Pistorius, Laura</cp:lastModifiedBy>
  <cp:revision>154</cp:revision>
  <cp:lastPrinted>2019-09-24T07:40:32Z</cp:lastPrinted>
  <dcterms:created xsi:type="dcterms:W3CDTF">2019-08-27T07:59:48Z</dcterms:created>
  <dcterms:modified xsi:type="dcterms:W3CDTF">2024-03-30T08:56:18Z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0x01010021BB27817FF5DB458732917A1CBE157F</vt:lpwstr>
  </property>
</Properties>
</file>