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09" r:id="rId5"/>
    <p:sldId id="348" r:id="rId6"/>
    <p:sldId id="349" r:id="rId7"/>
    <p:sldId id="350" r:id="rId8"/>
    <p:sldId id="351" r:id="rId9"/>
    <p:sldId id="352" r:id="rId10"/>
    <p:sldId id="353" r:id="rId11"/>
    <p:sldId id="355" r:id="rId12"/>
    <p:sldId id="354" r:id="rId13"/>
    <p:sldId id="356" r:id="rId14"/>
    <p:sldId id="357" r:id="rId15"/>
    <p:sldId id="358" r:id="rId16"/>
    <p:sldId id="359" r:id="rId17"/>
    <p:sldId id="360" r:id="rId18"/>
    <p:sldId id="361" r:id="rId19"/>
    <p:sldId id="362" r:id="rId20"/>
    <p:sldId id="363" r:id="rId21"/>
    <p:sldId id="364" r:id="rId22"/>
    <p:sldId id="365" r:id="rId23"/>
    <p:sldId id="367" r:id="rId24"/>
    <p:sldId id="366" r:id="rId25"/>
    <p:sldId id="368" r:id="rId26"/>
    <p:sldId id="369" r:id="rId27"/>
    <p:sldId id="370" r:id="rId28"/>
    <p:sldId id="371" r:id="rId29"/>
    <p:sldId id="372" r:id="rId30"/>
    <p:sldId id="374" r:id="rId31"/>
    <p:sldId id="376" r:id="rId32"/>
    <p:sldId id="377" r:id="rId33"/>
    <p:sldId id="378" r:id="rId34"/>
    <p:sldId id="380" r:id="rId35"/>
    <p:sldId id="379" r:id="rId36"/>
    <p:sldId id="381" r:id="rId37"/>
    <p:sldId id="382" r:id="rId38"/>
    <p:sldId id="689" r:id="rId39"/>
    <p:sldId id="688" r:id="rId40"/>
    <p:sldId id="690" r:id="rId41"/>
    <p:sldId id="691" r:id="rId42"/>
    <p:sldId id="403"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1C240A-5101-0723-31B4-55693469FE5A}" name="Voigt, Steffi" initials="VS" userId="Voigt, Steff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storius, Laura" initials="PL" lastIdx="1" clrIdx="0">
    <p:extLst>
      <p:ext uri="{19B8F6BF-5375-455C-9EA6-DF929625EA0E}">
        <p15:presenceInfo xmlns:p15="http://schemas.microsoft.com/office/powerpoint/2012/main" userId="S::pistori1@hs-mittweida.de::d8fbe982-5a46-40c0-9b55-42bbf04fc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81547" autoAdjust="0"/>
  </p:normalViewPr>
  <p:slideViewPr>
    <p:cSldViewPr snapToGrid="0" snapToObjects="1" showGuides="1">
      <p:cViewPr varScale="1">
        <p:scale>
          <a:sx n="70" d="100"/>
          <a:sy n="70" d="100"/>
        </p:scale>
        <p:origin x="1296"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B37F4-395F-4DCA-9750-6F7FBE7BA3C9}" type="doc">
      <dgm:prSet loTypeId="urn:microsoft.com/office/officeart/2005/8/layout/pyramid3" loCatId="pyramid" qsTypeId="urn:microsoft.com/office/officeart/2005/8/quickstyle/simple1" qsCatId="simple" csTypeId="urn:microsoft.com/office/officeart/2005/8/colors/accent1_2" csCatId="accent1" phldr="1"/>
      <dgm:spPr/>
    </dgm:pt>
    <dgm:pt modelId="{AB3393E6-7004-475F-8612-D872658FE929}">
      <dgm:prSet phldrT="[Text]" custT="1"/>
      <dgm:spPr>
        <a:solidFill>
          <a:srgbClr val="FF0000"/>
        </a:solidFill>
        <a:ln>
          <a:solidFill>
            <a:srgbClr val="FF0000"/>
          </a:solidFill>
        </a:ln>
      </dgm:spPr>
      <dgm:t>
        <a:bodyPr/>
        <a:lstStyle/>
        <a:p>
          <a:r>
            <a:rPr lang="de-DE" sz="1800" b="1" dirty="0">
              <a:solidFill>
                <a:schemeClr val="bg2"/>
              </a:solidFill>
            </a:rPr>
            <a:t>Sofort</a:t>
          </a:r>
          <a:endParaRPr lang="en-GB" sz="1800" b="1" dirty="0">
            <a:solidFill>
              <a:schemeClr val="bg2"/>
            </a:solidFill>
          </a:endParaRPr>
        </a:p>
      </dgm:t>
    </dgm:pt>
    <dgm:pt modelId="{82188BCE-9E08-473D-902A-85226FC7BEE4}" type="parTrans" cxnId="{0CCE22AE-B56F-497B-8ACD-82A5570AFF5F}">
      <dgm:prSet/>
      <dgm:spPr/>
      <dgm:t>
        <a:bodyPr/>
        <a:lstStyle/>
        <a:p>
          <a:endParaRPr lang="en-GB" sz="1200" b="1">
            <a:solidFill>
              <a:schemeClr val="bg2"/>
            </a:solidFill>
          </a:endParaRPr>
        </a:p>
      </dgm:t>
    </dgm:pt>
    <dgm:pt modelId="{111D79C6-9B02-4546-8641-9E836E79D2B8}" type="sibTrans" cxnId="{0CCE22AE-B56F-497B-8ACD-82A5570AFF5F}">
      <dgm:prSet/>
      <dgm:spPr/>
      <dgm:t>
        <a:bodyPr/>
        <a:lstStyle/>
        <a:p>
          <a:endParaRPr lang="en-GB" sz="1200" b="1">
            <a:solidFill>
              <a:schemeClr val="bg2"/>
            </a:solidFill>
          </a:endParaRPr>
        </a:p>
      </dgm:t>
    </dgm:pt>
    <dgm:pt modelId="{A9241713-2F19-4D25-842D-CBB8CFEBACBD}">
      <dgm:prSet phldrT="[Text]" custT="1"/>
      <dgm:spPr>
        <a:solidFill>
          <a:srgbClr val="FFC000"/>
        </a:solidFill>
        <a:ln>
          <a:solidFill>
            <a:srgbClr val="FFC000"/>
          </a:solidFill>
        </a:ln>
      </dgm:spPr>
      <dgm:t>
        <a:bodyPr/>
        <a:lstStyle/>
        <a:p>
          <a:r>
            <a:rPr lang="de-DE" sz="1800" b="1" dirty="0">
              <a:solidFill>
                <a:schemeClr val="bg2"/>
              </a:solidFill>
            </a:rPr>
            <a:t>Sehr dringend</a:t>
          </a:r>
          <a:endParaRPr lang="en-GB" sz="1800" b="1" dirty="0">
            <a:solidFill>
              <a:schemeClr val="bg2"/>
            </a:solidFill>
          </a:endParaRPr>
        </a:p>
      </dgm:t>
    </dgm:pt>
    <dgm:pt modelId="{ACFA5797-32EE-42DE-B763-B42E8545804E}" type="parTrans" cxnId="{47149EE0-95EB-47A9-8EDC-B821ACAD64A7}">
      <dgm:prSet/>
      <dgm:spPr/>
      <dgm:t>
        <a:bodyPr/>
        <a:lstStyle/>
        <a:p>
          <a:endParaRPr lang="en-GB" sz="1200" b="1">
            <a:solidFill>
              <a:schemeClr val="bg2"/>
            </a:solidFill>
          </a:endParaRPr>
        </a:p>
      </dgm:t>
    </dgm:pt>
    <dgm:pt modelId="{92A95D0F-F08B-4E05-9FD6-093DDFD42DFF}" type="sibTrans" cxnId="{47149EE0-95EB-47A9-8EDC-B821ACAD64A7}">
      <dgm:prSet/>
      <dgm:spPr/>
      <dgm:t>
        <a:bodyPr/>
        <a:lstStyle/>
        <a:p>
          <a:endParaRPr lang="en-GB" sz="1200" b="1">
            <a:solidFill>
              <a:schemeClr val="bg2"/>
            </a:solidFill>
          </a:endParaRPr>
        </a:p>
      </dgm:t>
    </dgm:pt>
    <dgm:pt modelId="{AD84315A-29A6-4339-A13D-35CEB93AE3A2}">
      <dgm:prSet phldrT="[Text]" custT="1"/>
      <dgm:spPr>
        <a:solidFill>
          <a:srgbClr val="FFFF00"/>
        </a:solidFill>
        <a:ln>
          <a:solidFill>
            <a:srgbClr val="FFFF00"/>
          </a:solidFill>
        </a:ln>
      </dgm:spPr>
      <dgm:t>
        <a:bodyPr/>
        <a:lstStyle/>
        <a:p>
          <a:r>
            <a:rPr lang="de-DE" sz="1800" b="1" dirty="0">
              <a:solidFill>
                <a:schemeClr val="bg2"/>
              </a:solidFill>
            </a:rPr>
            <a:t>Dringend</a:t>
          </a:r>
          <a:endParaRPr lang="en-GB" sz="1800" b="1" dirty="0">
            <a:solidFill>
              <a:schemeClr val="bg2"/>
            </a:solidFill>
          </a:endParaRPr>
        </a:p>
      </dgm:t>
    </dgm:pt>
    <dgm:pt modelId="{B08CC084-E53E-40E0-AAA6-F02744EB5963}" type="parTrans" cxnId="{315E9173-E7CE-42A8-9C5A-BB2BA40236A6}">
      <dgm:prSet/>
      <dgm:spPr/>
      <dgm:t>
        <a:bodyPr/>
        <a:lstStyle/>
        <a:p>
          <a:endParaRPr lang="en-GB" sz="1200" b="1">
            <a:solidFill>
              <a:schemeClr val="bg2"/>
            </a:solidFill>
          </a:endParaRPr>
        </a:p>
      </dgm:t>
    </dgm:pt>
    <dgm:pt modelId="{D56FB6CD-AB35-427A-8331-E86720B1CF1C}" type="sibTrans" cxnId="{315E9173-E7CE-42A8-9C5A-BB2BA40236A6}">
      <dgm:prSet/>
      <dgm:spPr/>
      <dgm:t>
        <a:bodyPr/>
        <a:lstStyle/>
        <a:p>
          <a:endParaRPr lang="en-GB" sz="1200" b="1">
            <a:solidFill>
              <a:schemeClr val="bg2"/>
            </a:solidFill>
          </a:endParaRPr>
        </a:p>
      </dgm:t>
    </dgm:pt>
    <dgm:pt modelId="{5B307F4B-E647-43CF-A7A8-396C6709E491}">
      <dgm:prSet phldrT="[Text]" custT="1"/>
      <dgm:spPr>
        <a:solidFill>
          <a:srgbClr val="92D050"/>
        </a:solidFill>
        <a:ln>
          <a:solidFill>
            <a:srgbClr val="92D050"/>
          </a:solidFill>
        </a:ln>
      </dgm:spPr>
      <dgm:t>
        <a:bodyPr/>
        <a:lstStyle/>
        <a:p>
          <a:r>
            <a:rPr lang="de-DE" sz="1800" b="1" dirty="0">
              <a:solidFill>
                <a:schemeClr val="bg2"/>
              </a:solidFill>
            </a:rPr>
            <a:t>Weniger dringend</a:t>
          </a:r>
          <a:endParaRPr lang="en-GB" sz="1800" b="1" dirty="0">
            <a:solidFill>
              <a:schemeClr val="bg2"/>
            </a:solidFill>
          </a:endParaRPr>
        </a:p>
      </dgm:t>
    </dgm:pt>
    <dgm:pt modelId="{F3E863E2-794D-45E0-B610-502FDAF471B7}" type="parTrans" cxnId="{12586E71-6700-45F0-A7A1-206AF4095F2A}">
      <dgm:prSet/>
      <dgm:spPr/>
      <dgm:t>
        <a:bodyPr/>
        <a:lstStyle/>
        <a:p>
          <a:endParaRPr lang="en-GB" sz="1200" b="1">
            <a:solidFill>
              <a:schemeClr val="bg2"/>
            </a:solidFill>
          </a:endParaRPr>
        </a:p>
      </dgm:t>
    </dgm:pt>
    <dgm:pt modelId="{F791A9D4-5F5C-4DC3-8AEC-5AE066F2C9B9}" type="sibTrans" cxnId="{12586E71-6700-45F0-A7A1-206AF4095F2A}">
      <dgm:prSet/>
      <dgm:spPr/>
      <dgm:t>
        <a:bodyPr/>
        <a:lstStyle/>
        <a:p>
          <a:endParaRPr lang="en-GB" sz="1200" b="1">
            <a:solidFill>
              <a:schemeClr val="bg2"/>
            </a:solidFill>
          </a:endParaRPr>
        </a:p>
      </dgm:t>
    </dgm:pt>
    <dgm:pt modelId="{99AE4E1B-D5A7-46BE-804C-F8D68AC2D391}">
      <dgm:prSet phldrT="[Text]" custT="1"/>
      <dgm:spPr>
        <a:solidFill>
          <a:schemeClr val="tx1">
            <a:lumMod val="60000"/>
            <a:lumOff val="40000"/>
          </a:schemeClr>
        </a:solidFill>
        <a:ln>
          <a:solidFill>
            <a:schemeClr val="tx1">
              <a:lumMod val="60000"/>
              <a:lumOff val="40000"/>
            </a:schemeClr>
          </a:solidFill>
        </a:ln>
      </dgm:spPr>
      <dgm:t>
        <a:bodyPr/>
        <a:lstStyle/>
        <a:p>
          <a:pPr algn="ctr"/>
          <a:r>
            <a:rPr lang="de-DE" sz="1800" b="1" dirty="0">
              <a:solidFill>
                <a:schemeClr val="bg2"/>
              </a:solidFill>
            </a:rPr>
            <a:t>Nicht </a:t>
          </a:r>
        </a:p>
        <a:p>
          <a:pPr algn="ctr"/>
          <a:r>
            <a:rPr lang="de-DE" sz="1800" b="1" dirty="0">
              <a:solidFill>
                <a:schemeClr val="bg2"/>
              </a:solidFill>
            </a:rPr>
            <a:t>dringend</a:t>
          </a:r>
          <a:endParaRPr lang="en-GB" sz="1800" b="1" dirty="0">
            <a:solidFill>
              <a:schemeClr val="bg2"/>
            </a:solidFill>
          </a:endParaRPr>
        </a:p>
      </dgm:t>
    </dgm:pt>
    <dgm:pt modelId="{3DC30FE2-EC04-4360-8595-B2C3EA0E18A2}" type="parTrans" cxnId="{ED874AE4-8DDF-4716-8E79-A14EC85D6A4B}">
      <dgm:prSet/>
      <dgm:spPr/>
      <dgm:t>
        <a:bodyPr/>
        <a:lstStyle/>
        <a:p>
          <a:endParaRPr lang="en-GB" sz="1200" b="1">
            <a:solidFill>
              <a:schemeClr val="bg2"/>
            </a:solidFill>
          </a:endParaRPr>
        </a:p>
      </dgm:t>
    </dgm:pt>
    <dgm:pt modelId="{ADFA54D5-EBD3-4786-8E14-8A09204798A1}" type="sibTrans" cxnId="{ED874AE4-8DDF-4716-8E79-A14EC85D6A4B}">
      <dgm:prSet/>
      <dgm:spPr/>
      <dgm:t>
        <a:bodyPr/>
        <a:lstStyle/>
        <a:p>
          <a:endParaRPr lang="en-GB" sz="1200" b="1">
            <a:solidFill>
              <a:schemeClr val="bg2"/>
            </a:solidFill>
          </a:endParaRPr>
        </a:p>
      </dgm:t>
    </dgm:pt>
    <dgm:pt modelId="{1764047F-0258-414B-9E82-9C10478DA7ED}" type="pres">
      <dgm:prSet presAssocID="{6A4B37F4-395F-4DCA-9750-6F7FBE7BA3C9}" presName="Name0" presStyleCnt="0">
        <dgm:presLayoutVars>
          <dgm:dir/>
          <dgm:animLvl val="lvl"/>
          <dgm:resizeHandles val="exact"/>
        </dgm:presLayoutVars>
      </dgm:prSet>
      <dgm:spPr/>
    </dgm:pt>
    <dgm:pt modelId="{3AC20095-1E43-4F60-8B5C-D2414CEBE709}" type="pres">
      <dgm:prSet presAssocID="{AB3393E6-7004-475F-8612-D872658FE929}" presName="Name8" presStyleCnt="0"/>
      <dgm:spPr/>
    </dgm:pt>
    <dgm:pt modelId="{CB810C4E-780A-43DA-8FD5-4CBB80C9DE81}" type="pres">
      <dgm:prSet presAssocID="{AB3393E6-7004-475F-8612-D872658FE929}" presName="level" presStyleLbl="node1" presStyleIdx="0" presStyleCnt="5">
        <dgm:presLayoutVars>
          <dgm:chMax val="1"/>
          <dgm:bulletEnabled val="1"/>
        </dgm:presLayoutVars>
      </dgm:prSet>
      <dgm:spPr/>
    </dgm:pt>
    <dgm:pt modelId="{0DA56F61-9A49-4BAC-9F07-F79D5CBD8051}" type="pres">
      <dgm:prSet presAssocID="{AB3393E6-7004-475F-8612-D872658FE929}" presName="levelTx" presStyleLbl="revTx" presStyleIdx="0" presStyleCnt="0">
        <dgm:presLayoutVars>
          <dgm:chMax val="1"/>
          <dgm:bulletEnabled val="1"/>
        </dgm:presLayoutVars>
      </dgm:prSet>
      <dgm:spPr/>
    </dgm:pt>
    <dgm:pt modelId="{4864B412-5325-4BF6-BAB8-CA7BB5D66DA0}" type="pres">
      <dgm:prSet presAssocID="{A9241713-2F19-4D25-842D-CBB8CFEBACBD}" presName="Name8" presStyleCnt="0"/>
      <dgm:spPr/>
    </dgm:pt>
    <dgm:pt modelId="{E517BFB1-DAC6-48FC-BAAC-A42D915D8F3F}" type="pres">
      <dgm:prSet presAssocID="{A9241713-2F19-4D25-842D-CBB8CFEBACBD}" presName="level" presStyleLbl="node1" presStyleIdx="1" presStyleCnt="5">
        <dgm:presLayoutVars>
          <dgm:chMax val="1"/>
          <dgm:bulletEnabled val="1"/>
        </dgm:presLayoutVars>
      </dgm:prSet>
      <dgm:spPr/>
    </dgm:pt>
    <dgm:pt modelId="{5E8B495D-FB28-416B-9123-235825CA3B84}" type="pres">
      <dgm:prSet presAssocID="{A9241713-2F19-4D25-842D-CBB8CFEBACBD}" presName="levelTx" presStyleLbl="revTx" presStyleIdx="0" presStyleCnt="0">
        <dgm:presLayoutVars>
          <dgm:chMax val="1"/>
          <dgm:bulletEnabled val="1"/>
        </dgm:presLayoutVars>
      </dgm:prSet>
      <dgm:spPr/>
    </dgm:pt>
    <dgm:pt modelId="{B9650452-C183-496F-967A-60E3D2A1DE27}" type="pres">
      <dgm:prSet presAssocID="{AD84315A-29A6-4339-A13D-35CEB93AE3A2}" presName="Name8" presStyleCnt="0"/>
      <dgm:spPr/>
    </dgm:pt>
    <dgm:pt modelId="{FD8855E4-009F-4297-B1C3-1891AA5A6AFF}" type="pres">
      <dgm:prSet presAssocID="{AD84315A-29A6-4339-A13D-35CEB93AE3A2}" presName="level" presStyleLbl="node1" presStyleIdx="2" presStyleCnt="5">
        <dgm:presLayoutVars>
          <dgm:chMax val="1"/>
          <dgm:bulletEnabled val="1"/>
        </dgm:presLayoutVars>
      </dgm:prSet>
      <dgm:spPr/>
    </dgm:pt>
    <dgm:pt modelId="{7518C8F1-4D97-49F9-A6AE-6B75BC54007F}" type="pres">
      <dgm:prSet presAssocID="{AD84315A-29A6-4339-A13D-35CEB93AE3A2}" presName="levelTx" presStyleLbl="revTx" presStyleIdx="0" presStyleCnt="0">
        <dgm:presLayoutVars>
          <dgm:chMax val="1"/>
          <dgm:bulletEnabled val="1"/>
        </dgm:presLayoutVars>
      </dgm:prSet>
      <dgm:spPr/>
    </dgm:pt>
    <dgm:pt modelId="{8FF41945-1AD9-4514-89E7-ACC6006905A8}" type="pres">
      <dgm:prSet presAssocID="{5B307F4B-E647-43CF-A7A8-396C6709E491}" presName="Name8" presStyleCnt="0"/>
      <dgm:spPr/>
    </dgm:pt>
    <dgm:pt modelId="{48B1E45A-5787-4FBC-BFE6-A5D574419B44}" type="pres">
      <dgm:prSet presAssocID="{5B307F4B-E647-43CF-A7A8-396C6709E491}" presName="level" presStyleLbl="node1" presStyleIdx="3" presStyleCnt="5">
        <dgm:presLayoutVars>
          <dgm:chMax val="1"/>
          <dgm:bulletEnabled val="1"/>
        </dgm:presLayoutVars>
      </dgm:prSet>
      <dgm:spPr/>
    </dgm:pt>
    <dgm:pt modelId="{D2B184BF-41E8-4966-9A74-1AF22893F09B}" type="pres">
      <dgm:prSet presAssocID="{5B307F4B-E647-43CF-A7A8-396C6709E491}" presName="levelTx" presStyleLbl="revTx" presStyleIdx="0" presStyleCnt="0">
        <dgm:presLayoutVars>
          <dgm:chMax val="1"/>
          <dgm:bulletEnabled val="1"/>
        </dgm:presLayoutVars>
      </dgm:prSet>
      <dgm:spPr/>
    </dgm:pt>
    <dgm:pt modelId="{617C0270-D31B-4B8F-9321-BC88DDBF927D}" type="pres">
      <dgm:prSet presAssocID="{99AE4E1B-D5A7-46BE-804C-F8D68AC2D391}" presName="Name8" presStyleCnt="0"/>
      <dgm:spPr/>
    </dgm:pt>
    <dgm:pt modelId="{0062A5F1-9E05-4E4B-A93E-1243863A33F3}" type="pres">
      <dgm:prSet presAssocID="{99AE4E1B-D5A7-46BE-804C-F8D68AC2D391}" presName="level" presStyleLbl="node1" presStyleIdx="4" presStyleCnt="5" custScaleY="155831">
        <dgm:presLayoutVars>
          <dgm:chMax val="1"/>
          <dgm:bulletEnabled val="1"/>
        </dgm:presLayoutVars>
      </dgm:prSet>
      <dgm:spPr/>
    </dgm:pt>
    <dgm:pt modelId="{86108432-FD14-4CA9-9A3B-860A2F589EE0}" type="pres">
      <dgm:prSet presAssocID="{99AE4E1B-D5A7-46BE-804C-F8D68AC2D391}" presName="levelTx" presStyleLbl="revTx" presStyleIdx="0" presStyleCnt="0">
        <dgm:presLayoutVars>
          <dgm:chMax val="1"/>
          <dgm:bulletEnabled val="1"/>
        </dgm:presLayoutVars>
      </dgm:prSet>
      <dgm:spPr/>
    </dgm:pt>
  </dgm:ptLst>
  <dgm:cxnLst>
    <dgm:cxn modelId="{9BE7B101-D727-43E4-84BC-2FB526728D14}" type="presOf" srcId="{A9241713-2F19-4D25-842D-CBB8CFEBACBD}" destId="{5E8B495D-FB28-416B-9123-235825CA3B84}" srcOrd="1" destOrd="0" presId="urn:microsoft.com/office/officeart/2005/8/layout/pyramid3"/>
    <dgm:cxn modelId="{DBA6711B-2D30-4345-9CF9-DF47F547B74D}" type="presOf" srcId="{6A4B37F4-395F-4DCA-9750-6F7FBE7BA3C9}" destId="{1764047F-0258-414B-9E82-9C10478DA7ED}" srcOrd="0" destOrd="0" presId="urn:microsoft.com/office/officeart/2005/8/layout/pyramid3"/>
    <dgm:cxn modelId="{E0C26767-ED05-4F85-B9B3-304CEBE426A6}" type="presOf" srcId="{AD84315A-29A6-4339-A13D-35CEB93AE3A2}" destId="{7518C8F1-4D97-49F9-A6AE-6B75BC54007F}" srcOrd="1" destOrd="0" presId="urn:microsoft.com/office/officeart/2005/8/layout/pyramid3"/>
    <dgm:cxn modelId="{12586E71-6700-45F0-A7A1-206AF4095F2A}" srcId="{6A4B37F4-395F-4DCA-9750-6F7FBE7BA3C9}" destId="{5B307F4B-E647-43CF-A7A8-396C6709E491}" srcOrd="3" destOrd="0" parTransId="{F3E863E2-794D-45E0-B610-502FDAF471B7}" sibTransId="{F791A9D4-5F5C-4DC3-8AEC-5AE066F2C9B9}"/>
    <dgm:cxn modelId="{315E9173-E7CE-42A8-9C5A-BB2BA40236A6}" srcId="{6A4B37F4-395F-4DCA-9750-6F7FBE7BA3C9}" destId="{AD84315A-29A6-4339-A13D-35CEB93AE3A2}" srcOrd="2" destOrd="0" parTransId="{B08CC084-E53E-40E0-AAA6-F02744EB5963}" sibTransId="{D56FB6CD-AB35-427A-8331-E86720B1CF1C}"/>
    <dgm:cxn modelId="{BD905A97-DDA9-41AD-8220-DE204FEDCA94}" type="presOf" srcId="{AB3393E6-7004-475F-8612-D872658FE929}" destId="{CB810C4E-780A-43DA-8FD5-4CBB80C9DE81}" srcOrd="0" destOrd="0" presId="urn:microsoft.com/office/officeart/2005/8/layout/pyramid3"/>
    <dgm:cxn modelId="{CB0612A0-51AF-403B-B90C-87E1A24934C5}" type="presOf" srcId="{99AE4E1B-D5A7-46BE-804C-F8D68AC2D391}" destId="{86108432-FD14-4CA9-9A3B-860A2F589EE0}" srcOrd="1" destOrd="0" presId="urn:microsoft.com/office/officeart/2005/8/layout/pyramid3"/>
    <dgm:cxn modelId="{0CCE22AE-B56F-497B-8ACD-82A5570AFF5F}" srcId="{6A4B37F4-395F-4DCA-9750-6F7FBE7BA3C9}" destId="{AB3393E6-7004-475F-8612-D872658FE929}" srcOrd="0" destOrd="0" parTransId="{82188BCE-9E08-473D-902A-85226FC7BEE4}" sibTransId="{111D79C6-9B02-4546-8641-9E836E79D2B8}"/>
    <dgm:cxn modelId="{7BA54CCE-8C67-4BFD-92D5-494924D31480}" type="presOf" srcId="{5B307F4B-E647-43CF-A7A8-396C6709E491}" destId="{48B1E45A-5787-4FBC-BFE6-A5D574419B44}" srcOrd="0" destOrd="0" presId="urn:microsoft.com/office/officeart/2005/8/layout/pyramid3"/>
    <dgm:cxn modelId="{2C7A42D1-CAFE-45EF-8AC3-076908F12FAC}" type="presOf" srcId="{A9241713-2F19-4D25-842D-CBB8CFEBACBD}" destId="{E517BFB1-DAC6-48FC-BAAC-A42D915D8F3F}" srcOrd="0" destOrd="0" presId="urn:microsoft.com/office/officeart/2005/8/layout/pyramid3"/>
    <dgm:cxn modelId="{45F62DD4-3A08-4069-93A4-7BFEE1C47F71}" type="presOf" srcId="{99AE4E1B-D5A7-46BE-804C-F8D68AC2D391}" destId="{0062A5F1-9E05-4E4B-A93E-1243863A33F3}" srcOrd="0" destOrd="0" presId="urn:microsoft.com/office/officeart/2005/8/layout/pyramid3"/>
    <dgm:cxn modelId="{5491BCD4-35B9-4A51-B658-F2BFE3B1A092}" type="presOf" srcId="{5B307F4B-E647-43CF-A7A8-396C6709E491}" destId="{D2B184BF-41E8-4966-9A74-1AF22893F09B}" srcOrd="1" destOrd="0" presId="urn:microsoft.com/office/officeart/2005/8/layout/pyramid3"/>
    <dgm:cxn modelId="{47149EE0-95EB-47A9-8EDC-B821ACAD64A7}" srcId="{6A4B37F4-395F-4DCA-9750-6F7FBE7BA3C9}" destId="{A9241713-2F19-4D25-842D-CBB8CFEBACBD}" srcOrd="1" destOrd="0" parTransId="{ACFA5797-32EE-42DE-B763-B42E8545804E}" sibTransId="{92A95D0F-F08B-4E05-9FD6-093DDFD42DFF}"/>
    <dgm:cxn modelId="{ED874AE4-8DDF-4716-8E79-A14EC85D6A4B}" srcId="{6A4B37F4-395F-4DCA-9750-6F7FBE7BA3C9}" destId="{99AE4E1B-D5A7-46BE-804C-F8D68AC2D391}" srcOrd="4" destOrd="0" parTransId="{3DC30FE2-EC04-4360-8595-B2C3EA0E18A2}" sibTransId="{ADFA54D5-EBD3-4786-8E14-8A09204798A1}"/>
    <dgm:cxn modelId="{2103FEF8-3F0E-4ED1-8A3E-D599CB572E3E}" type="presOf" srcId="{AD84315A-29A6-4339-A13D-35CEB93AE3A2}" destId="{FD8855E4-009F-4297-B1C3-1891AA5A6AFF}" srcOrd="0" destOrd="0" presId="urn:microsoft.com/office/officeart/2005/8/layout/pyramid3"/>
    <dgm:cxn modelId="{C5CA84FF-FD19-4C3F-B3C2-65FC8A7E983D}" type="presOf" srcId="{AB3393E6-7004-475F-8612-D872658FE929}" destId="{0DA56F61-9A49-4BAC-9F07-F79D5CBD8051}" srcOrd="1" destOrd="0" presId="urn:microsoft.com/office/officeart/2005/8/layout/pyramid3"/>
    <dgm:cxn modelId="{9162876A-5303-4B8B-949A-29A33BD7C491}" type="presParOf" srcId="{1764047F-0258-414B-9E82-9C10478DA7ED}" destId="{3AC20095-1E43-4F60-8B5C-D2414CEBE709}" srcOrd="0" destOrd="0" presId="urn:microsoft.com/office/officeart/2005/8/layout/pyramid3"/>
    <dgm:cxn modelId="{D076BF85-8E5C-4CE3-86AF-647A38D8F69A}" type="presParOf" srcId="{3AC20095-1E43-4F60-8B5C-D2414CEBE709}" destId="{CB810C4E-780A-43DA-8FD5-4CBB80C9DE81}" srcOrd="0" destOrd="0" presId="urn:microsoft.com/office/officeart/2005/8/layout/pyramid3"/>
    <dgm:cxn modelId="{79C4CFF4-F432-4EDE-AD90-C55D89890A8A}" type="presParOf" srcId="{3AC20095-1E43-4F60-8B5C-D2414CEBE709}" destId="{0DA56F61-9A49-4BAC-9F07-F79D5CBD8051}" srcOrd="1" destOrd="0" presId="urn:microsoft.com/office/officeart/2005/8/layout/pyramid3"/>
    <dgm:cxn modelId="{30B8ED7A-AFD1-4D16-A3B1-6F97264B323E}" type="presParOf" srcId="{1764047F-0258-414B-9E82-9C10478DA7ED}" destId="{4864B412-5325-4BF6-BAB8-CA7BB5D66DA0}" srcOrd="1" destOrd="0" presId="urn:microsoft.com/office/officeart/2005/8/layout/pyramid3"/>
    <dgm:cxn modelId="{DD25CFE6-C564-4480-AF23-77B3D0200713}" type="presParOf" srcId="{4864B412-5325-4BF6-BAB8-CA7BB5D66DA0}" destId="{E517BFB1-DAC6-48FC-BAAC-A42D915D8F3F}" srcOrd="0" destOrd="0" presId="urn:microsoft.com/office/officeart/2005/8/layout/pyramid3"/>
    <dgm:cxn modelId="{88FC2F39-7429-4993-97A8-3CAF1AAC2334}" type="presParOf" srcId="{4864B412-5325-4BF6-BAB8-CA7BB5D66DA0}" destId="{5E8B495D-FB28-416B-9123-235825CA3B84}" srcOrd="1" destOrd="0" presId="urn:microsoft.com/office/officeart/2005/8/layout/pyramid3"/>
    <dgm:cxn modelId="{2AF8140E-E473-4380-B14C-84F977130BEA}" type="presParOf" srcId="{1764047F-0258-414B-9E82-9C10478DA7ED}" destId="{B9650452-C183-496F-967A-60E3D2A1DE27}" srcOrd="2" destOrd="0" presId="urn:microsoft.com/office/officeart/2005/8/layout/pyramid3"/>
    <dgm:cxn modelId="{1B6FF486-61C0-434A-AA68-28F6F7697B4C}" type="presParOf" srcId="{B9650452-C183-496F-967A-60E3D2A1DE27}" destId="{FD8855E4-009F-4297-B1C3-1891AA5A6AFF}" srcOrd="0" destOrd="0" presId="urn:microsoft.com/office/officeart/2005/8/layout/pyramid3"/>
    <dgm:cxn modelId="{CB88E3B2-D1EA-4A93-AF03-31EDA23719B2}" type="presParOf" srcId="{B9650452-C183-496F-967A-60E3D2A1DE27}" destId="{7518C8F1-4D97-49F9-A6AE-6B75BC54007F}" srcOrd="1" destOrd="0" presId="urn:microsoft.com/office/officeart/2005/8/layout/pyramid3"/>
    <dgm:cxn modelId="{756462E0-8715-4FCF-87C2-1B96458A9F2B}" type="presParOf" srcId="{1764047F-0258-414B-9E82-9C10478DA7ED}" destId="{8FF41945-1AD9-4514-89E7-ACC6006905A8}" srcOrd="3" destOrd="0" presId="urn:microsoft.com/office/officeart/2005/8/layout/pyramid3"/>
    <dgm:cxn modelId="{19759EA3-1F39-41E0-8C3D-4B54634C6625}" type="presParOf" srcId="{8FF41945-1AD9-4514-89E7-ACC6006905A8}" destId="{48B1E45A-5787-4FBC-BFE6-A5D574419B44}" srcOrd="0" destOrd="0" presId="urn:microsoft.com/office/officeart/2005/8/layout/pyramid3"/>
    <dgm:cxn modelId="{8D3D2ACE-66E7-48E8-A599-B7285ECE99EA}" type="presParOf" srcId="{8FF41945-1AD9-4514-89E7-ACC6006905A8}" destId="{D2B184BF-41E8-4966-9A74-1AF22893F09B}" srcOrd="1" destOrd="0" presId="urn:microsoft.com/office/officeart/2005/8/layout/pyramid3"/>
    <dgm:cxn modelId="{CC929025-9827-4888-84F1-FA51D088A8F3}" type="presParOf" srcId="{1764047F-0258-414B-9E82-9C10478DA7ED}" destId="{617C0270-D31B-4B8F-9321-BC88DDBF927D}" srcOrd="4" destOrd="0" presId="urn:microsoft.com/office/officeart/2005/8/layout/pyramid3"/>
    <dgm:cxn modelId="{FBB5F458-7D8B-4F5C-9D93-B2D96D6BC215}" type="presParOf" srcId="{617C0270-D31B-4B8F-9321-BC88DDBF927D}" destId="{0062A5F1-9E05-4E4B-A93E-1243863A33F3}" srcOrd="0" destOrd="0" presId="urn:microsoft.com/office/officeart/2005/8/layout/pyramid3"/>
    <dgm:cxn modelId="{82E8382A-F874-4F36-992A-C6BBFC61B156}" type="presParOf" srcId="{617C0270-D31B-4B8F-9321-BC88DDBF927D}" destId="{86108432-FD14-4CA9-9A3B-860A2F589EE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B37F4-395F-4DCA-9750-6F7FBE7BA3C9}" type="doc">
      <dgm:prSet loTypeId="urn:microsoft.com/office/officeart/2005/8/layout/pyramid3" loCatId="pyramid" qsTypeId="urn:microsoft.com/office/officeart/2005/8/quickstyle/simple1" qsCatId="simple" csTypeId="urn:microsoft.com/office/officeart/2005/8/colors/accent1_2" csCatId="accent1" phldr="1"/>
      <dgm:spPr/>
    </dgm:pt>
    <dgm:pt modelId="{AB3393E6-7004-475F-8612-D872658FE929}">
      <dgm:prSet phldrT="[Text]" custT="1"/>
      <dgm:spPr>
        <a:solidFill>
          <a:srgbClr val="FF0000"/>
        </a:solidFill>
        <a:ln>
          <a:solidFill>
            <a:srgbClr val="FF0000"/>
          </a:solidFill>
        </a:ln>
      </dgm:spPr>
      <dgm:t>
        <a:bodyPr/>
        <a:lstStyle/>
        <a:p>
          <a:r>
            <a:rPr lang="de-DE" sz="1400" b="1" dirty="0">
              <a:solidFill>
                <a:schemeClr val="bg2"/>
              </a:solidFill>
            </a:rPr>
            <a:t>Sofort</a:t>
          </a:r>
          <a:endParaRPr lang="en-GB" sz="1400" b="1" dirty="0">
            <a:solidFill>
              <a:schemeClr val="bg2"/>
            </a:solidFill>
          </a:endParaRPr>
        </a:p>
      </dgm:t>
    </dgm:pt>
    <dgm:pt modelId="{82188BCE-9E08-473D-902A-85226FC7BEE4}" type="parTrans" cxnId="{0CCE22AE-B56F-497B-8ACD-82A5570AFF5F}">
      <dgm:prSet/>
      <dgm:spPr/>
      <dgm:t>
        <a:bodyPr/>
        <a:lstStyle/>
        <a:p>
          <a:endParaRPr lang="en-GB" sz="1050" b="1">
            <a:solidFill>
              <a:schemeClr val="bg2"/>
            </a:solidFill>
          </a:endParaRPr>
        </a:p>
      </dgm:t>
    </dgm:pt>
    <dgm:pt modelId="{111D79C6-9B02-4546-8641-9E836E79D2B8}" type="sibTrans" cxnId="{0CCE22AE-B56F-497B-8ACD-82A5570AFF5F}">
      <dgm:prSet/>
      <dgm:spPr/>
      <dgm:t>
        <a:bodyPr/>
        <a:lstStyle/>
        <a:p>
          <a:endParaRPr lang="en-GB" sz="1050" b="1">
            <a:solidFill>
              <a:schemeClr val="bg2"/>
            </a:solidFill>
          </a:endParaRPr>
        </a:p>
      </dgm:t>
    </dgm:pt>
    <dgm:pt modelId="{A9241713-2F19-4D25-842D-CBB8CFEBACBD}">
      <dgm:prSet phldrT="[Text]" custT="1"/>
      <dgm:spPr>
        <a:solidFill>
          <a:srgbClr val="FFC000"/>
        </a:solidFill>
        <a:ln>
          <a:solidFill>
            <a:srgbClr val="FFC000"/>
          </a:solidFill>
        </a:ln>
      </dgm:spPr>
      <dgm:t>
        <a:bodyPr/>
        <a:lstStyle/>
        <a:p>
          <a:r>
            <a:rPr lang="de-DE" sz="1400" b="1" dirty="0">
              <a:solidFill>
                <a:schemeClr val="bg2"/>
              </a:solidFill>
            </a:rPr>
            <a:t>Sehr dringend</a:t>
          </a:r>
          <a:endParaRPr lang="en-GB" sz="1400" b="1" dirty="0">
            <a:solidFill>
              <a:schemeClr val="bg2"/>
            </a:solidFill>
          </a:endParaRPr>
        </a:p>
      </dgm:t>
    </dgm:pt>
    <dgm:pt modelId="{ACFA5797-32EE-42DE-B763-B42E8545804E}" type="parTrans" cxnId="{47149EE0-95EB-47A9-8EDC-B821ACAD64A7}">
      <dgm:prSet/>
      <dgm:spPr/>
      <dgm:t>
        <a:bodyPr/>
        <a:lstStyle/>
        <a:p>
          <a:endParaRPr lang="en-GB" sz="1050" b="1">
            <a:solidFill>
              <a:schemeClr val="bg2"/>
            </a:solidFill>
          </a:endParaRPr>
        </a:p>
      </dgm:t>
    </dgm:pt>
    <dgm:pt modelId="{92A95D0F-F08B-4E05-9FD6-093DDFD42DFF}" type="sibTrans" cxnId="{47149EE0-95EB-47A9-8EDC-B821ACAD64A7}">
      <dgm:prSet/>
      <dgm:spPr/>
      <dgm:t>
        <a:bodyPr/>
        <a:lstStyle/>
        <a:p>
          <a:endParaRPr lang="en-GB" sz="1050" b="1">
            <a:solidFill>
              <a:schemeClr val="bg2"/>
            </a:solidFill>
          </a:endParaRPr>
        </a:p>
      </dgm:t>
    </dgm:pt>
    <dgm:pt modelId="{AD84315A-29A6-4339-A13D-35CEB93AE3A2}">
      <dgm:prSet phldrT="[Text]" custT="1"/>
      <dgm:spPr>
        <a:solidFill>
          <a:srgbClr val="FFFF00"/>
        </a:solidFill>
        <a:ln>
          <a:solidFill>
            <a:srgbClr val="FFFF00"/>
          </a:solidFill>
        </a:ln>
      </dgm:spPr>
      <dgm:t>
        <a:bodyPr/>
        <a:lstStyle/>
        <a:p>
          <a:r>
            <a:rPr lang="de-DE" sz="1400" b="1" dirty="0">
              <a:solidFill>
                <a:schemeClr val="bg2"/>
              </a:solidFill>
            </a:rPr>
            <a:t>Dringend</a:t>
          </a:r>
          <a:endParaRPr lang="en-GB" sz="1400" b="1" dirty="0">
            <a:solidFill>
              <a:schemeClr val="bg2"/>
            </a:solidFill>
          </a:endParaRPr>
        </a:p>
      </dgm:t>
    </dgm:pt>
    <dgm:pt modelId="{B08CC084-E53E-40E0-AAA6-F02744EB5963}" type="parTrans" cxnId="{315E9173-E7CE-42A8-9C5A-BB2BA40236A6}">
      <dgm:prSet/>
      <dgm:spPr/>
      <dgm:t>
        <a:bodyPr/>
        <a:lstStyle/>
        <a:p>
          <a:endParaRPr lang="en-GB" sz="1050" b="1">
            <a:solidFill>
              <a:schemeClr val="bg2"/>
            </a:solidFill>
          </a:endParaRPr>
        </a:p>
      </dgm:t>
    </dgm:pt>
    <dgm:pt modelId="{D56FB6CD-AB35-427A-8331-E86720B1CF1C}" type="sibTrans" cxnId="{315E9173-E7CE-42A8-9C5A-BB2BA40236A6}">
      <dgm:prSet/>
      <dgm:spPr/>
      <dgm:t>
        <a:bodyPr/>
        <a:lstStyle/>
        <a:p>
          <a:endParaRPr lang="en-GB" sz="1050" b="1">
            <a:solidFill>
              <a:schemeClr val="bg2"/>
            </a:solidFill>
          </a:endParaRPr>
        </a:p>
      </dgm:t>
    </dgm:pt>
    <dgm:pt modelId="{5B307F4B-E647-43CF-A7A8-396C6709E491}">
      <dgm:prSet phldrT="[Text]" custT="1"/>
      <dgm:spPr>
        <a:solidFill>
          <a:srgbClr val="92D050"/>
        </a:solidFill>
        <a:ln>
          <a:solidFill>
            <a:srgbClr val="92D050"/>
          </a:solidFill>
        </a:ln>
      </dgm:spPr>
      <dgm:t>
        <a:bodyPr/>
        <a:lstStyle/>
        <a:p>
          <a:r>
            <a:rPr lang="de-DE" sz="1400" b="1" dirty="0">
              <a:solidFill>
                <a:schemeClr val="bg2"/>
              </a:solidFill>
            </a:rPr>
            <a:t>Weniger dringend</a:t>
          </a:r>
          <a:endParaRPr lang="en-GB" sz="1400" b="1" dirty="0">
            <a:solidFill>
              <a:schemeClr val="bg2"/>
            </a:solidFill>
          </a:endParaRPr>
        </a:p>
      </dgm:t>
    </dgm:pt>
    <dgm:pt modelId="{F3E863E2-794D-45E0-B610-502FDAF471B7}" type="parTrans" cxnId="{12586E71-6700-45F0-A7A1-206AF4095F2A}">
      <dgm:prSet/>
      <dgm:spPr/>
      <dgm:t>
        <a:bodyPr/>
        <a:lstStyle/>
        <a:p>
          <a:endParaRPr lang="en-GB" sz="1050" b="1">
            <a:solidFill>
              <a:schemeClr val="bg2"/>
            </a:solidFill>
          </a:endParaRPr>
        </a:p>
      </dgm:t>
    </dgm:pt>
    <dgm:pt modelId="{F791A9D4-5F5C-4DC3-8AEC-5AE066F2C9B9}" type="sibTrans" cxnId="{12586E71-6700-45F0-A7A1-206AF4095F2A}">
      <dgm:prSet/>
      <dgm:spPr/>
      <dgm:t>
        <a:bodyPr/>
        <a:lstStyle/>
        <a:p>
          <a:endParaRPr lang="en-GB" sz="1050" b="1">
            <a:solidFill>
              <a:schemeClr val="bg2"/>
            </a:solidFill>
          </a:endParaRPr>
        </a:p>
      </dgm:t>
    </dgm:pt>
    <dgm:pt modelId="{99AE4E1B-D5A7-46BE-804C-F8D68AC2D391}">
      <dgm:prSet phldrT="[Text]" custT="1"/>
      <dgm:spPr>
        <a:solidFill>
          <a:schemeClr val="tx1">
            <a:lumMod val="60000"/>
            <a:lumOff val="40000"/>
          </a:schemeClr>
        </a:solidFill>
        <a:ln>
          <a:solidFill>
            <a:schemeClr val="tx1">
              <a:lumMod val="60000"/>
              <a:lumOff val="40000"/>
            </a:schemeClr>
          </a:solidFill>
        </a:ln>
      </dgm:spPr>
      <dgm:t>
        <a:bodyPr/>
        <a:lstStyle/>
        <a:p>
          <a:pPr algn="ctr"/>
          <a:r>
            <a:rPr lang="de-DE" sz="1400" b="1" dirty="0">
              <a:solidFill>
                <a:schemeClr val="bg2"/>
              </a:solidFill>
            </a:rPr>
            <a:t>Nicht </a:t>
          </a:r>
        </a:p>
        <a:p>
          <a:pPr algn="ctr"/>
          <a:r>
            <a:rPr lang="de-DE" sz="1400" b="1" dirty="0">
              <a:solidFill>
                <a:schemeClr val="bg2"/>
              </a:solidFill>
            </a:rPr>
            <a:t>dringend</a:t>
          </a:r>
          <a:endParaRPr lang="en-GB" sz="1400" b="1" dirty="0">
            <a:solidFill>
              <a:schemeClr val="bg2"/>
            </a:solidFill>
          </a:endParaRPr>
        </a:p>
      </dgm:t>
    </dgm:pt>
    <dgm:pt modelId="{3DC30FE2-EC04-4360-8595-B2C3EA0E18A2}" type="parTrans" cxnId="{ED874AE4-8DDF-4716-8E79-A14EC85D6A4B}">
      <dgm:prSet/>
      <dgm:spPr/>
      <dgm:t>
        <a:bodyPr/>
        <a:lstStyle/>
        <a:p>
          <a:endParaRPr lang="en-GB" sz="1050" b="1">
            <a:solidFill>
              <a:schemeClr val="bg2"/>
            </a:solidFill>
          </a:endParaRPr>
        </a:p>
      </dgm:t>
    </dgm:pt>
    <dgm:pt modelId="{ADFA54D5-EBD3-4786-8E14-8A09204798A1}" type="sibTrans" cxnId="{ED874AE4-8DDF-4716-8E79-A14EC85D6A4B}">
      <dgm:prSet/>
      <dgm:spPr/>
      <dgm:t>
        <a:bodyPr/>
        <a:lstStyle/>
        <a:p>
          <a:endParaRPr lang="en-GB" sz="1050" b="1">
            <a:solidFill>
              <a:schemeClr val="bg2"/>
            </a:solidFill>
          </a:endParaRPr>
        </a:p>
      </dgm:t>
    </dgm:pt>
    <dgm:pt modelId="{1764047F-0258-414B-9E82-9C10478DA7ED}" type="pres">
      <dgm:prSet presAssocID="{6A4B37F4-395F-4DCA-9750-6F7FBE7BA3C9}" presName="Name0" presStyleCnt="0">
        <dgm:presLayoutVars>
          <dgm:dir/>
          <dgm:animLvl val="lvl"/>
          <dgm:resizeHandles val="exact"/>
        </dgm:presLayoutVars>
      </dgm:prSet>
      <dgm:spPr/>
    </dgm:pt>
    <dgm:pt modelId="{3AC20095-1E43-4F60-8B5C-D2414CEBE709}" type="pres">
      <dgm:prSet presAssocID="{AB3393E6-7004-475F-8612-D872658FE929}" presName="Name8" presStyleCnt="0"/>
      <dgm:spPr/>
    </dgm:pt>
    <dgm:pt modelId="{CB810C4E-780A-43DA-8FD5-4CBB80C9DE81}" type="pres">
      <dgm:prSet presAssocID="{AB3393E6-7004-475F-8612-D872658FE929}" presName="level" presStyleLbl="node1" presStyleIdx="0" presStyleCnt="5">
        <dgm:presLayoutVars>
          <dgm:chMax val="1"/>
          <dgm:bulletEnabled val="1"/>
        </dgm:presLayoutVars>
      </dgm:prSet>
      <dgm:spPr/>
    </dgm:pt>
    <dgm:pt modelId="{0DA56F61-9A49-4BAC-9F07-F79D5CBD8051}" type="pres">
      <dgm:prSet presAssocID="{AB3393E6-7004-475F-8612-D872658FE929}" presName="levelTx" presStyleLbl="revTx" presStyleIdx="0" presStyleCnt="0">
        <dgm:presLayoutVars>
          <dgm:chMax val="1"/>
          <dgm:bulletEnabled val="1"/>
        </dgm:presLayoutVars>
      </dgm:prSet>
      <dgm:spPr/>
    </dgm:pt>
    <dgm:pt modelId="{4864B412-5325-4BF6-BAB8-CA7BB5D66DA0}" type="pres">
      <dgm:prSet presAssocID="{A9241713-2F19-4D25-842D-CBB8CFEBACBD}" presName="Name8" presStyleCnt="0"/>
      <dgm:spPr/>
    </dgm:pt>
    <dgm:pt modelId="{E517BFB1-DAC6-48FC-BAAC-A42D915D8F3F}" type="pres">
      <dgm:prSet presAssocID="{A9241713-2F19-4D25-842D-CBB8CFEBACBD}" presName="level" presStyleLbl="node1" presStyleIdx="1" presStyleCnt="5">
        <dgm:presLayoutVars>
          <dgm:chMax val="1"/>
          <dgm:bulletEnabled val="1"/>
        </dgm:presLayoutVars>
      </dgm:prSet>
      <dgm:spPr/>
    </dgm:pt>
    <dgm:pt modelId="{5E8B495D-FB28-416B-9123-235825CA3B84}" type="pres">
      <dgm:prSet presAssocID="{A9241713-2F19-4D25-842D-CBB8CFEBACBD}" presName="levelTx" presStyleLbl="revTx" presStyleIdx="0" presStyleCnt="0">
        <dgm:presLayoutVars>
          <dgm:chMax val="1"/>
          <dgm:bulletEnabled val="1"/>
        </dgm:presLayoutVars>
      </dgm:prSet>
      <dgm:spPr/>
    </dgm:pt>
    <dgm:pt modelId="{B9650452-C183-496F-967A-60E3D2A1DE27}" type="pres">
      <dgm:prSet presAssocID="{AD84315A-29A6-4339-A13D-35CEB93AE3A2}" presName="Name8" presStyleCnt="0"/>
      <dgm:spPr/>
    </dgm:pt>
    <dgm:pt modelId="{FD8855E4-009F-4297-B1C3-1891AA5A6AFF}" type="pres">
      <dgm:prSet presAssocID="{AD84315A-29A6-4339-A13D-35CEB93AE3A2}" presName="level" presStyleLbl="node1" presStyleIdx="2" presStyleCnt="5">
        <dgm:presLayoutVars>
          <dgm:chMax val="1"/>
          <dgm:bulletEnabled val="1"/>
        </dgm:presLayoutVars>
      </dgm:prSet>
      <dgm:spPr/>
    </dgm:pt>
    <dgm:pt modelId="{7518C8F1-4D97-49F9-A6AE-6B75BC54007F}" type="pres">
      <dgm:prSet presAssocID="{AD84315A-29A6-4339-A13D-35CEB93AE3A2}" presName="levelTx" presStyleLbl="revTx" presStyleIdx="0" presStyleCnt="0">
        <dgm:presLayoutVars>
          <dgm:chMax val="1"/>
          <dgm:bulletEnabled val="1"/>
        </dgm:presLayoutVars>
      </dgm:prSet>
      <dgm:spPr/>
    </dgm:pt>
    <dgm:pt modelId="{8FF41945-1AD9-4514-89E7-ACC6006905A8}" type="pres">
      <dgm:prSet presAssocID="{5B307F4B-E647-43CF-A7A8-396C6709E491}" presName="Name8" presStyleCnt="0"/>
      <dgm:spPr/>
    </dgm:pt>
    <dgm:pt modelId="{48B1E45A-5787-4FBC-BFE6-A5D574419B44}" type="pres">
      <dgm:prSet presAssocID="{5B307F4B-E647-43CF-A7A8-396C6709E491}" presName="level" presStyleLbl="node1" presStyleIdx="3" presStyleCnt="5">
        <dgm:presLayoutVars>
          <dgm:chMax val="1"/>
          <dgm:bulletEnabled val="1"/>
        </dgm:presLayoutVars>
      </dgm:prSet>
      <dgm:spPr/>
    </dgm:pt>
    <dgm:pt modelId="{D2B184BF-41E8-4966-9A74-1AF22893F09B}" type="pres">
      <dgm:prSet presAssocID="{5B307F4B-E647-43CF-A7A8-396C6709E491}" presName="levelTx" presStyleLbl="revTx" presStyleIdx="0" presStyleCnt="0">
        <dgm:presLayoutVars>
          <dgm:chMax val="1"/>
          <dgm:bulletEnabled val="1"/>
        </dgm:presLayoutVars>
      </dgm:prSet>
      <dgm:spPr/>
    </dgm:pt>
    <dgm:pt modelId="{617C0270-D31B-4B8F-9321-BC88DDBF927D}" type="pres">
      <dgm:prSet presAssocID="{99AE4E1B-D5A7-46BE-804C-F8D68AC2D391}" presName="Name8" presStyleCnt="0"/>
      <dgm:spPr/>
    </dgm:pt>
    <dgm:pt modelId="{0062A5F1-9E05-4E4B-A93E-1243863A33F3}" type="pres">
      <dgm:prSet presAssocID="{99AE4E1B-D5A7-46BE-804C-F8D68AC2D391}" presName="level" presStyleLbl="node1" presStyleIdx="4" presStyleCnt="5" custScaleY="155831">
        <dgm:presLayoutVars>
          <dgm:chMax val="1"/>
          <dgm:bulletEnabled val="1"/>
        </dgm:presLayoutVars>
      </dgm:prSet>
      <dgm:spPr/>
    </dgm:pt>
    <dgm:pt modelId="{86108432-FD14-4CA9-9A3B-860A2F589EE0}" type="pres">
      <dgm:prSet presAssocID="{99AE4E1B-D5A7-46BE-804C-F8D68AC2D391}" presName="levelTx" presStyleLbl="revTx" presStyleIdx="0" presStyleCnt="0">
        <dgm:presLayoutVars>
          <dgm:chMax val="1"/>
          <dgm:bulletEnabled val="1"/>
        </dgm:presLayoutVars>
      </dgm:prSet>
      <dgm:spPr/>
    </dgm:pt>
  </dgm:ptLst>
  <dgm:cxnLst>
    <dgm:cxn modelId="{9BE7B101-D727-43E4-84BC-2FB526728D14}" type="presOf" srcId="{A9241713-2F19-4D25-842D-CBB8CFEBACBD}" destId="{5E8B495D-FB28-416B-9123-235825CA3B84}" srcOrd="1" destOrd="0" presId="urn:microsoft.com/office/officeart/2005/8/layout/pyramid3"/>
    <dgm:cxn modelId="{DBA6711B-2D30-4345-9CF9-DF47F547B74D}" type="presOf" srcId="{6A4B37F4-395F-4DCA-9750-6F7FBE7BA3C9}" destId="{1764047F-0258-414B-9E82-9C10478DA7ED}" srcOrd="0" destOrd="0" presId="urn:microsoft.com/office/officeart/2005/8/layout/pyramid3"/>
    <dgm:cxn modelId="{E0C26767-ED05-4F85-B9B3-304CEBE426A6}" type="presOf" srcId="{AD84315A-29A6-4339-A13D-35CEB93AE3A2}" destId="{7518C8F1-4D97-49F9-A6AE-6B75BC54007F}" srcOrd="1" destOrd="0" presId="urn:microsoft.com/office/officeart/2005/8/layout/pyramid3"/>
    <dgm:cxn modelId="{12586E71-6700-45F0-A7A1-206AF4095F2A}" srcId="{6A4B37F4-395F-4DCA-9750-6F7FBE7BA3C9}" destId="{5B307F4B-E647-43CF-A7A8-396C6709E491}" srcOrd="3" destOrd="0" parTransId="{F3E863E2-794D-45E0-B610-502FDAF471B7}" sibTransId="{F791A9D4-5F5C-4DC3-8AEC-5AE066F2C9B9}"/>
    <dgm:cxn modelId="{315E9173-E7CE-42A8-9C5A-BB2BA40236A6}" srcId="{6A4B37F4-395F-4DCA-9750-6F7FBE7BA3C9}" destId="{AD84315A-29A6-4339-A13D-35CEB93AE3A2}" srcOrd="2" destOrd="0" parTransId="{B08CC084-E53E-40E0-AAA6-F02744EB5963}" sibTransId="{D56FB6CD-AB35-427A-8331-E86720B1CF1C}"/>
    <dgm:cxn modelId="{BD905A97-DDA9-41AD-8220-DE204FEDCA94}" type="presOf" srcId="{AB3393E6-7004-475F-8612-D872658FE929}" destId="{CB810C4E-780A-43DA-8FD5-4CBB80C9DE81}" srcOrd="0" destOrd="0" presId="urn:microsoft.com/office/officeart/2005/8/layout/pyramid3"/>
    <dgm:cxn modelId="{CB0612A0-51AF-403B-B90C-87E1A24934C5}" type="presOf" srcId="{99AE4E1B-D5A7-46BE-804C-F8D68AC2D391}" destId="{86108432-FD14-4CA9-9A3B-860A2F589EE0}" srcOrd="1" destOrd="0" presId="urn:microsoft.com/office/officeart/2005/8/layout/pyramid3"/>
    <dgm:cxn modelId="{0CCE22AE-B56F-497B-8ACD-82A5570AFF5F}" srcId="{6A4B37F4-395F-4DCA-9750-6F7FBE7BA3C9}" destId="{AB3393E6-7004-475F-8612-D872658FE929}" srcOrd="0" destOrd="0" parTransId="{82188BCE-9E08-473D-902A-85226FC7BEE4}" sibTransId="{111D79C6-9B02-4546-8641-9E836E79D2B8}"/>
    <dgm:cxn modelId="{7BA54CCE-8C67-4BFD-92D5-494924D31480}" type="presOf" srcId="{5B307F4B-E647-43CF-A7A8-396C6709E491}" destId="{48B1E45A-5787-4FBC-BFE6-A5D574419B44}" srcOrd="0" destOrd="0" presId="urn:microsoft.com/office/officeart/2005/8/layout/pyramid3"/>
    <dgm:cxn modelId="{2C7A42D1-CAFE-45EF-8AC3-076908F12FAC}" type="presOf" srcId="{A9241713-2F19-4D25-842D-CBB8CFEBACBD}" destId="{E517BFB1-DAC6-48FC-BAAC-A42D915D8F3F}" srcOrd="0" destOrd="0" presId="urn:microsoft.com/office/officeart/2005/8/layout/pyramid3"/>
    <dgm:cxn modelId="{45F62DD4-3A08-4069-93A4-7BFEE1C47F71}" type="presOf" srcId="{99AE4E1B-D5A7-46BE-804C-F8D68AC2D391}" destId="{0062A5F1-9E05-4E4B-A93E-1243863A33F3}" srcOrd="0" destOrd="0" presId="urn:microsoft.com/office/officeart/2005/8/layout/pyramid3"/>
    <dgm:cxn modelId="{5491BCD4-35B9-4A51-B658-F2BFE3B1A092}" type="presOf" srcId="{5B307F4B-E647-43CF-A7A8-396C6709E491}" destId="{D2B184BF-41E8-4966-9A74-1AF22893F09B}" srcOrd="1" destOrd="0" presId="urn:microsoft.com/office/officeart/2005/8/layout/pyramid3"/>
    <dgm:cxn modelId="{47149EE0-95EB-47A9-8EDC-B821ACAD64A7}" srcId="{6A4B37F4-395F-4DCA-9750-6F7FBE7BA3C9}" destId="{A9241713-2F19-4D25-842D-CBB8CFEBACBD}" srcOrd="1" destOrd="0" parTransId="{ACFA5797-32EE-42DE-B763-B42E8545804E}" sibTransId="{92A95D0F-F08B-4E05-9FD6-093DDFD42DFF}"/>
    <dgm:cxn modelId="{ED874AE4-8DDF-4716-8E79-A14EC85D6A4B}" srcId="{6A4B37F4-395F-4DCA-9750-6F7FBE7BA3C9}" destId="{99AE4E1B-D5A7-46BE-804C-F8D68AC2D391}" srcOrd="4" destOrd="0" parTransId="{3DC30FE2-EC04-4360-8595-B2C3EA0E18A2}" sibTransId="{ADFA54D5-EBD3-4786-8E14-8A09204798A1}"/>
    <dgm:cxn modelId="{2103FEF8-3F0E-4ED1-8A3E-D599CB572E3E}" type="presOf" srcId="{AD84315A-29A6-4339-A13D-35CEB93AE3A2}" destId="{FD8855E4-009F-4297-B1C3-1891AA5A6AFF}" srcOrd="0" destOrd="0" presId="urn:microsoft.com/office/officeart/2005/8/layout/pyramid3"/>
    <dgm:cxn modelId="{C5CA84FF-FD19-4C3F-B3C2-65FC8A7E983D}" type="presOf" srcId="{AB3393E6-7004-475F-8612-D872658FE929}" destId="{0DA56F61-9A49-4BAC-9F07-F79D5CBD8051}" srcOrd="1" destOrd="0" presId="urn:microsoft.com/office/officeart/2005/8/layout/pyramid3"/>
    <dgm:cxn modelId="{9162876A-5303-4B8B-949A-29A33BD7C491}" type="presParOf" srcId="{1764047F-0258-414B-9E82-9C10478DA7ED}" destId="{3AC20095-1E43-4F60-8B5C-D2414CEBE709}" srcOrd="0" destOrd="0" presId="urn:microsoft.com/office/officeart/2005/8/layout/pyramid3"/>
    <dgm:cxn modelId="{D076BF85-8E5C-4CE3-86AF-647A38D8F69A}" type="presParOf" srcId="{3AC20095-1E43-4F60-8B5C-D2414CEBE709}" destId="{CB810C4E-780A-43DA-8FD5-4CBB80C9DE81}" srcOrd="0" destOrd="0" presId="urn:microsoft.com/office/officeart/2005/8/layout/pyramid3"/>
    <dgm:cxn modelId="{79C4CFF4-F432-4EDE-AD90-C55D89890A8A}" type="presParOf" srcId="{3AC20095-1E43-4F60-8B5C-D2414CEBE709}" destId="{0DA56F61-9A49-4BAC-9F07-F79D5CBD8051}" srcOrd="1" destOrd="0" presId="urn:microsoft.com/office/officeart/2005/8/layout/pyramid3"/>
    <dgm:cxn modelId="{30B8ED7A-AFD1-4D16-A3B1-6F97264B323E}" type="presParOf" srcId="{1764047F-0258-414B-9E82-9C10478DA7ED}" destId="{4864B412-5325-4BF6-BAB8-CA7BB5D66DA0}" srcOrd="1" destOrd="0" presId="urn:microsoft.com/office/officeart/2005/8/layout/pyramid3"/>
    <dgm:cxn modelId="{DD25CFE6-C564-4480-AF23-77B3D0200713}" type="presParOf" srcId="{4864B412-5325-4BF6-BAB8-CA7BB5D66DA0}" destId="{E517BFB1-DAC6-48FC-BAAC-A42D915D8F3F}" srcOrd="0" destOrd="0" presId="urn:microsoft.com/office/officeart/2005/8/layout/pyramid3"/>
    <dgm:cxn modelId="{88FC2F39-7429-4993-97A8-3CAF1AAC2334}" type="presParOf" srcId="{4864B412-5325-4BF6-BAB8-CA7BB5D66DA0}" destId="{5E8B495D-FB28-416B-9123-235825CA3B84}" srcOrd="1" destOrd="0" presId="urn:microsoft.com/office/officeart/2005/8/layout/pyramid3"/>
    <dgm:cxn modelId="{2AF8140E-E473-4380-B14C-84F977130BEA}" type="presParOf" srcId="{1764047F-0258-414B-9E82-9C10478DA7ED}" destId="{B9650452-C183-496F-967A-60E3D2A1DE27}" srcOrd="2" destOrd="0" presId="urn:microsoft.com/office/officeart/2005/8/layout/pyramid3"/>
    <dgm:cxn modelId="{1B6FF486-61C0-434A-AA68-28F6F7697B4C}" type="presParOf" srcId="{B9650452-C183-496F-967A-60E3D2A1DE27}" destId="{FD8855E4-009F-4297-B1C3-1891AA5A6AFF}" srcOrd="0" destOrd="0" presId="urn:microsoft.com/office/officeart/2005/8/layout/pyramid3"/>
    <dgm:cxn modelId="{CB88E3B2-D1EA-4A93-AF03-31EDA23719B2}" type="presParOf" srcId="{B9650452-C183-496F-967A-60E3D2A1DE27}" destId="{7518C8F1-4D97-49F9-A6AE-6B75BC54007F}" srcOrd="1" destOrd="0" presId="urn:microsoft.com/office/officeart/2005/8/layout/pyramid3"/>
    <dgm:cxn modelId="{756462E0-8715-4FCF-87C2-1B96458A9F2B}" type="presParOf" srcId="{1764047F-0258-414B-9E82-9C10478DA7ED}" destId="{8FF41945-1AD9-4514-89E7-ACC6006905A8}" srcOrd="3" destOrd="0" presId="urn:microsoft.com/office/officeart/2005/8/layout/pyramid3"/>
    <dgm:cxn modelId="{19759EA3-1F39-41E0-8C3D-4B54634C6625}" type="presParOf" srcId="{8FF41945-1AD9-4514-89E7-ACC6006905A8}" destId="{48B1E45A-5787-4FBC-BFE6-A5D574419B44}" srcOrd="0" destOrd="0" presId="urn:microsoft.com/office/officeart/2005/8/layout/pyramid3"/>
    <dgm:cxn modelId="{8D3D2ACE-66E7-48E8-A599-B7285ECE99EA}" type="presParOf" srcId="{8FF41945-1AD9-4514-89E7-ACC6006905A8}" destId="{D2B184BF-41E8-4966-9A74-1AF22893F09B}" srcOrd="1" destOrd="0" presId="urn:microsoft.com/office/officeart/2005/8/layout/pyramid3"/>
    <dgm:cxn modelId="{CC929025-9827-4888-84F1-FA51D088A8F3}" type="presParOf" srcId="{1764047F-0258-414B-9E82-9C10478DA7ED}" destId="{617C0270-D31B-4B8F-9321-BC88DDBF927D}" srcOrd="4" destOrd="0" presId="urn:microsoft.com/office/officeart/2005/8/layout/pyramid3"/>
    <dgm:cxn modelId="{FBB5F458-7D8B-4F5C-9D93-B2D96D6BC215}" type="presParOf" srcId="{617C0270-D31B-4B8F-9321-BC88DDBF927D}" destId="{0062A5F1-9E05-4E4B-A93E-1243863A33F3}" srcOrd="0" destOrd="0" presId="urn:microsoft.com/office/officeart/2005/8/layout/pyramid3"/>
    <dgm:cxn modelId="{82E8382A-F874-4F36-992A-C6BBFC61B156}" type="presParOf" srcId="{617C0270-D31B-4B8F-9321-BC88DDBF927D}" destId="{86108432-FD14-4CA9-9A3B-860A2F589EE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10C4E-780A-43DA-8FD5-4CBB80C9DE81}">
      <dsp:nvSpPr>
        <dsp:cNvPr id="0" name=""/>
        <dsp:cNvSpPr/>
      </dsp:nvSpPr>
      <dsp:spPr>
        <a:xfrm rot="10800000">
          <a:off x="0" y="0"/>
          <a:ext cx="8128000" cy="933966"/>
        </a:xfrm>
        <a:prstGeom prst="trapezoid">
          <a:avLst>
            <a:gd name="adj" fmla="val 78285"/>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2"/>
              </a:solidFill>
            </a:rPr>
            <a:t>Sofort</a:t>
          </a:r>
          <a:endParaRPr lang="en-GB" sz="1800" b="1" kern="1200" dirty="0">
            <a:solidFill>
              <a:schemeClr val="bg2"/>
            </a:solidFill>
          </a:endParaRPr>
        </a:p>
      </dsp:txBody>
      <dsp:txXfrm rot="-10800000">
        <a:off x="1422399" y="0"/>
        <a:ext cx="5283200" cy="933966"/>
      </dsp:txXfrm>
    </dsp:sp>
    <dsp:sp modelId="{E517BFB1-DAC6-48FC-BAAC-A42D915D8F3F}">
      <dsp:nvSpPr>
        <dsp:cNvPr id="0" name=""/>
        <dsp:cNvSpPr/>
      </dsp:nvSpPr>
      <dsp:spPr>
        <a:xfrm rot="10800000">
          <a:off x="731157" y="933966"/>
          <a:ext cx="6665685" cy="933966"/>
        </a:xfrm>
        <a:prstGeom prst="trapezoid">
          <a:avLst>
            <a:gd name="adj" fmla="val 78285"/>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2"/>
              </a:solidFill>
            </a:rPr>
            <a:t>Sehr dringend</a:t>
          </a:r>
          <a:endParaRPr lang="en-GB" sz="1800" b="1" kern="1200" dirty="0">
            <a:solidFill>
              <a:schemeClr val="bg2"/>
            </a:solidFill>
          </a:endParaRPr>
        </a:p>
      </dsp:txBody>
      <dsp:txXfrm rot="-10800000">
        <a:off x="1897652" y="933966"/>
        <a:ext cx="4332695" cy="933966"/>
      </dsp:txXfrm>
    </dsp:sp>
    <dsp:sp modelId="{FD8855E4-009F-4297-B1C3-1891AA5A6AFF}">
      <dsp:nvSpPr>
        <dsp:cNvPr id="0" name=""/>
        <dsp:cNvSpPr/>
      </dsp:nvSpPr>
      <dsp:spPr>
        <a:xfrm rot="10800000">
          <a:off x="1462314" y="1867933"/>
          <a:ext cx="5203370" cy="933966"/>
        </a:xfrm>
        <a:prstGeom prst="trapezoid">
          <a:avLst>
            <a:gd name="adj" fmla="val 78285"/>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2"/>
              </a:solidFill>
            </a:rPr>
            <a:t>Dringend</a:t>
          </a:r>
          <a:endParaRPr lang="en-GB" sz="1800" b="1" kern="1200" dirty="0">
            <a:solidFill>
              <a:schemeClr val="bg2"/>
            </a:solidFill>
          </a:endParaRPr>
        </a:p>
      </dsp:txBody>
      <dsp:txXfrm rot="-10800000">
        <a:off x="2372904" y="1867933"/>
        <a:ext cx="3382190" cy="933966"/>
      </dsp:txXfrm>
    </dsp:sp>
    <dsp:sp modelId="{48B1E45A-5787-4FBC-BFE6-A5D574419B44}">
      <dsp:nvSpPr>
        <dsp:cNvPr id="0" name=""/>
        <dsp:cNvSpPr/>
      </dsp:nvSpPr>
      <dsp:spPr>
        <a:xfrm rot="10800000">
          <a:off x="2193472" y="2801900"/>
          <a:ext cx="3741055" cy="933966"/>
        </a:xfrm>
        <a:prstGeom prst="trapezoid">
          <a:avLst>
            <a:gd name="adj" fmla="val 78285"/>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2"/>
              </a:solidFill>
            </a:rPr>
            <a:t>Weniger dringend</a:t>
          </a:r>
          <a:endParaRPr lang="en-GB" sz="1800" b="1" kern="1200" dirty="0">
            <a:solidFill>
              <a:schemeClr val="bg2"/>
            </a:solidFill>
          </a:endParaRPr>
        </a:p>
      </dsp:txBody>
      <dsp:txXfrm rot="-10800000">
        <a:off x="2848157" y="2801900"/>
        <a:ext cx="2431685" cy="933966"/>
      </dsp:txXfrm>
    </dsp:sp>
    <dsp:sp modelId="{0062A5F1-9E05-4E4B-A93E-1243863A33F3}">
      <dsp:nvSpPr>
        <dsp:cNvPr id="0" name=""/>
        <dsp:cNvSpPr/>
      </dsp:nvSpPr>
      <dsp:spPr>
        <a:xfrm rot="10800000">
          <a:off x="2924629" y="3735867"/>
          <a:ext cx="2278740" cy="1455409"/>
        </a:xfrm>
        <a:prstGeom prst="trapezoid">
          <a:avLst>
            <a:gd name="adj" fmla="val 78285"/>
          </a:avLst>
        </a:prstGeom>
        <a:solidFill>
          <a:schemeClr val="tx1">
            <a:lumMod val="60000"/>
            <a:lumOff val="40000"/>
          </a:schemeClr>
        </a:solidFill>
        <a:ln w="12700" cap="flat" cmpd="sng" algn="ctr">
          <a:solidFill>
            <a:schemeClr val="tx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2"/>
              </a:solidFill>
            </a:rPr>
            <a:t>Nicht </a:t>
          </a:r>
        </a:p>
        <a:p>
          <a:pPr marL="0" lvl="0" indent="0" algn="ctr" defTabSz="800100">
            <a:lnSpc>
              <a:spcPct val="90000"/>
            </a:lnSpc>
            <a:spcBef>
              <a:spcPct val="0"/>
            </a:spcBef>
            <a:spcAft>
              <a:spcPct val="35000"/>
            </a:spcAft>
            <a:buNone/>
          </a:pPr>
          <a:r>
            <a:rPr lang="de-DE" sz="1800" b="1" kern="1200" dirty="0">
              <a:solidFill>
                <a:schemeClr val="bg2"/>
              </a:solidFill>
            </a:rPr>
            <a:t>dringend</a:t>
          </a:r>
          <a:endParaRPr lang="en-GB" sz="1800" b="1" kern="1200" dirty="0">
            <a:solidFill>
              <a:schemeClr val="bg2"/>
            </a:solidFill>
          </a:endParaRPr>
        </a:p>
      </dsp:txBody>
      <dsp:txXfrm rot="-10800000">
        <a:off x="2924629" y="3735867"/>
        <a:ext cx="2278740" cy="1455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10C4E-780A-43DA-8FD5-4CBB80C9DE81}">
      <dsp:nvSpPr>
        <dsp:cNvPr id="0" name=""/>
        <dsp:cNvSpPr/>
      </dsp:nvSpPr>
      <dsp:spPr>
        <a:xfrm rot="10800000">
          <a:off x="0" y="0"/>
          <a:ext cx="3989976" cy="556449"/>
        </a:xfrm>
        <a:prstGeom prst="trapezoid">
          <a:avLst>
            <a:gd name="adj" fmla="val 64502"/>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2"/>
              </a:solidFill>
            </a:rPr>
            <a:t>Sofort</a:t>
          </a:r>
          <a:endParaRPr lang="en-GB" sz="1400" b="1" kern="1200" dirty="0">
            <a:solidFill>
              <a:schemeClr val="bg2"/>
            </a:solidFill>
          </a:endParaRPr>
        </a:p>
      </dsp:txBody>
      <dsp:txXfrm rot="-10800000">
        <a:off x="698245" y="0"/>
        <a:ext cx="2593485" cy="556449"/>
      </dsp:txXfrm>
    </dsp:sp>
    <dsp:sp modelId="{E517BFB1-DAC6-48FC-BAAC-A42D915D8F3F}">
      <dsp:nvSpPr>
        <dsp:cNvPr id="0" name=""/>
        <dsp:cNvSpPr/>
      </dsp:nvSpPr>
      <dsp:spPr>
        <a:xfrm rot="10800000">
          <a:off x="358919" y="556449"/>
          <a:ext cx="3272137" cy="556449"/>
        </a:xfrm>
        <a:prstGeom prst="trapezoid">
          <a:avLst>
            <a:gd name="adj" fmla="val 64502"/>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2"/>
              </a:solidFill>
            </a:rPr>
            <a:t>Sehr dringend</a:t>
          </a:r>
          <a:endParaRPr lang="en-GB" sz="1400" b="1" kern="1200" dirty="0">
            <a:solidFill>
              <a:schemeClr val="bg2"/>
            </a:solidFill>
          </a:endParaRPr>
        </a:p>
      </dsp:txBody>
      <dsp:txXfrm rot="-10800000">
        <a:off x="931543" y="556449"/>
        <a:ext cx="2126889" cy="556449"/>
      </dsp:txXfrm>
    </dsp:sp>
    <dsp:sp modelId="{FD8855E4-009F-4297-B1C3-1891AA5A6AFF}">
      <dsp:nvSpPr>
        <dsp:cNvPr id="0" name=""/>
        <dsp:cNvSpPr/>
      </dsp:nvSpPr>
      <dsp:spPr>
        <a:xfrm rot="10800000">
          <a:off x="717839" y="1112899"/>
          <a:ext cx="2554297" cy="556449"/>
        </a:xfrm>
        <a:prstGeom prst="trapezoid">
          <a:avLst>
            <a:gd name="adj" fmla="val 64502"/>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2"/>
              </a:solidFill>
            </a:rPr>
            <a:t>Dringend</a:t>
          </a:r>
          <a:endParaRPr lang="en-GB" sz="1400" b="1" kern="1200" dirty="0">
            <a:solidFill>
              <a:schemeClr val="bg2"/>
            </a:solidFill>
          </a:endParaRPr>
        </a:p>
      </dsp:txBody>
      <dsp:txXfrm rot="-10800000">
        <a:off x="1164841" y="1112899"/>
        <a:ext cx="1660293" cy="556449"/>
      </dsp:txXfrm>
    </dsp:sp>
    <dsp:sp modelId="{48B1E45A-5787-4FBC-BFE6-A5D574419B44}">
      <dsp:nvSpPr>
        <dsp:cNvPr id="0" name=""/>
        <dsp:cNvSpPr/>
      </dsp:nvSpPr>
      <dsp:spPr>
        <a:xfrm rot="10800000">
          <a:off x="1076759" y="1669348"/>
          <a:ext cx="1836457" cy="556449"/>
        </a:xfrm>
        <a:prstGeom prst="trapezoid">
          <a:avLst>
            <a:gd name="adj" fmla="val 64502"/>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2"/>
              </a:solidFill>
            </a:rPr>
            <a:t>Weniger dringend</a:t>
          </a:r>
          <a:endParaRPr lang="en-GB" sz="1400" b="1" kern="1200" dirty="0">
            <a:solidFill>
              <a:schemeClr val="bg2"/>
            </a:solidFill>
          </a:endParaRPr>
        </a:p>
      </dsp:txBody>
      <dsp:txXfrm rot="-10800000">
        <a:off x="1398139" y="1669348"/>
        <a:ext cx="1193697" cy="556449"/>
      </dsp:txXfrm>
    </dsp:sp>
    <dsp:sp modelId="{0062A5F1-9E05-4E4B-A93E-1243863A33F3}">
      <dsp:nvSpPr>
        <dsp:cNvPr id="0" name=""/>
        <dsp:cNvSpPr/>
      </dsp:nvSpPr>
      <dsp:spPr>
        <a:xfrm rot="10800000">
          <a:off x="1435679" y="2225798"/>
          <a:ext cx="1118617" cy="867120"/>
        </a:xfrm>
        <a:prstGeom prst="trapezoid">
          <a:avLst>
            <a:gd name="adj" fmla="val 64502"/>
          </a:avLst>
        </a:prstGeom>
        <a:solidFill>
          <a:schemeClr val="tx1">
            <a:lumMod val="60000"/>
            <a:lumOff val="40000"/>
          </a:schemeClr>
        </a:solidFill>
        <a:ln w="12700" cap="flat" cmpd="sng" algn="ctr">
          <a:solidFill>
            <a:schemeClr val="tx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bg2"/>
              </a:solidFill>
            </a:rPr>
            <a:t>Nicht </a:t>
          </a:r>
        </a:p>
        <a:p>
          <a:pPr marL="0" lvl="0" indent="0" algn="ctr" defTabSz="622300">
            <a:lnSpc>
              <a:spcPct val="90000"/>
            </a:lnSpc>
            <a:spcBef>
              <a:spcPct val="0"/>
            </a:spcBef>
            <a:spcAft>
              <a:spcPct val="35000"/>
            </a:spcAft>
            <a:buNone/>
          </a:pPr>
          <a:r>
            <a:rPr lang="de-DE" sz="1400" b="1" kern="1200" dirty="0">
              <a:solidFill>
                <a:schemeClr val="bg2"/>
              </a:solidFill>
            </a:rPr>
            <a:t>dringend</a:t>
          </a:r>
          <a:endParaRPr lang="en-GB" sz="1400" b="1" kern="1200" dirty="0">
            <a:solidFill>
              <a:schemeClr val="bg2"/>
            </a:solidFill>
          </a:endParaRPr>
        </a:p>
      </dsp:txBody>
      <dsp:txXfrm rot="-10800000">
        <a:off x="1435679" y="2225798"/>
        <a:ext cx="1118617" cy="8671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BAB14C-C973-814C-AEA1-13B01A317B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4" name="Fußzeilenplatzhalter 3">
            <a:extLst>
              <a:ext uri="{FF2B5EF4-FFF2-40B4-BE49-F238E27FC236}">
                <a16:creationId xmlns:a16="http://schemas.microsoft.com/office/drawing/2014/main" id="{70AC1390-022E-2F47-BCD7-A65A0AA194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1A29F1D-EA5E-934D-BD54-A59A48C98D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FC0E4-CEAE-8340-A83D-5997AFA1EE23}" type="slidenum">
              <a:rPr lang="de-DE" smtClean="0"/>
              <a:t>‹Nr.›</a:t>
            </a:fld>
            <a:endParaRPr lang="de-DE"/>
          </a:p>
        </p:txBody>
      </p:sp>
    </p:spTree>
    <p:extLst>
      <p:ext uri="{BB962C8B-B14F-4D97-AF65-F5344CB8AC3E}">
        <p14:creationId xmlns:p14="http://schemas.microsoft.com/office/powerpoint/2010/main" val="36621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52D41-97E5-466D-B19A-99E3566FCF26}" type="datetimeFigureOut">
              <a:rPr lang="de-DE" smtClean="0"/>
              <a:t>05.04.2023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9E4A9-BB43-4AF8-B3E5-BDA78A715BD6}" type="slidenum">
              <a:rPr lang="de-DE" smtClean="0"/>
              <a:t>‹Nr.›</a:t>
            </a:fld>
            <a:endParaRPr lang="de-DE"/>
          </a:p>
        </p:txBody>
      </p:sp>
    </p:spTree>
    <p:extLst>
      <p:ext uri="{BB962C8B-B14F-4D97-AF65-F5344CB8AC3E}">
        <p14:creationId xmlns:p14="http://schemas.microsoft.com/office/powerpoint/2010/main" val="16783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defTabSz="914400" rtl="0" eaLnBrk="1" latinLnBrk="0" hangingPunct="1">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5"/>
          </p:nvPr>
        </p:nvSpPr>
        <p:spPr/>
        <p:txBody>
          <a:bodyPr/>
          <a:lstStyle/>
          <a:p>
            <a:fld id="{EA19E4A9-BB43-4AF8-B3E5-BDA78A715BD6}" type="slidenum">
              <a:rPr lang="de-DE" smtClean="0"/>
              <a:t>1</a:t>
            </a:fld>
            <a:endParaRPr lang="de-DE"/>
          </a:p>
        </p:txBody>
      </p:sp>
    </p:spTree>
    <p:extLst>
      <p:ext uri="{BB962C8B-B14F-4D97-AF65-F5344CB8AC3E}">
        <p14:creationId xmlns:p14="http://schemas.microsoft.com/office/powerpoint/2010/main" val="149769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Rechner herunterfahren </a:t>
            </a:r>
            <a:r>
              <a:rPr lang="de-DE" dirty="0"/>
              <a:t>bevor die Sammlung der Beweise abgeschlossen ist. Wenn der Angreifer oder Eigentümer des Computers die Start- und/oder </a:t>
            </a:r>
            <a:r>
              <a:rPr lang="de-DE" dirty="0" err="1"/>
              <a:t>Stop</a:t>
            </a:r>
            <a:r>
              <a:rPr lang="de-DE" dirty="0"/>
              <a:t>-Skripte manipuliert hat, können dadurch wichtige Beweise verloren gehen. </a:t>
            </a:r>
          </a:p>
          <a:p>
            <a:r>
              <a:rPr lang="de-DE" b="1" dirty="0"/>
              <a:t>Programmen und Tools vertrauen, die auf dem untersuchten Computer vorhanden sind</a:t>
            </a:r>
            <a:r>
              <a:rPr lang="de-DE" dirty="0"/>
              <a:t>. Ein Forensiker sollte seine benötigten Programme auf einem schreibgeschützten Medium mitbringen und ausschließlich diese nutzen um Daten aus dem System herauszuziehen. </a:t>
            </a:r>
          </a:p>
          <a:p>
            <a:r>
              <a:rPr lang="de-DE" b="1" dirty="0"/>
              <a:t>Programme starten</a:t>
            </a:r>
            <a:r>
              <a:rPr lang="de-DE" dirty="0"/>
              <a:t>, die großflächig Zugriffszeitstempel verändern können (z.B. ‚</a:t>
            </a:r>
            <a:r>
              <a:rPr lang="de-DE" dirty="0" err="1"/>
              <a:t>tar</a:t>
            </a:r>
            <a:r>
              <a:rPr lang="de-DE" dirty="0"/>
              <a:t>‘ oder ‚</a:t>
            </a:r>
            <a:r>
              <a:rPr lang="de-DE" dirty="0" err="1"/>
              <a:t>xcopy</a:t>
            </a:r>
            <a:r>
              <a:rPr lang="de-DE" dirty="0"/>
              <a:t>‘). </a:t>
            </a:r>
          </a:p>
          <a:p>
            <a:r>
              <a:rPr lang="de-DE" b="1" dirty="0"/>
              <a:t>System vom Netz nehmen</a:t>
            </a:r>
            <a:r>
              <a:rPr lang="de-DE" dirty="0"/>
              <a:t>. Es könnte durchaus sein, dass aufgrund der Trennung ein </a:t>
            </a:r>
            <a:r>
              <a:rPr lang="de-DE" dirty="0" err="1"/>
              <a:t>Wipe</a:t>
            </a:r>
            <a:r>
              <a:rPr lang="de-DE" dirty="0"/>
              <a:t>- </a:t>
            </a:r>
            <a:r>
              <a:rPr lang="de-DE" dirty="0" err="1"/>
              <a:t>Script</a:t>
            </a:r>
            <a:r>
              <a:rPr lang="de-DE" dirty="0"/>
              <a:t> gestartet wird, das wichtige Daten überschreibt. Aber: Fernzugriff Datenlöschungen?</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16</a:t>
            </a:fld>
            <a:endParaRPr lang="de-DE"/>
          </a:p>
        </p:txBody>
      </p:sp>
    </p:spTree>
    <p:extLst>
      <p:ext uri="{BB962C8B-B14F-4D97-AF65-F5344CB8AC3E}">
        <p14:creationId xmlns:p14="http://schemas.microsoft.com/office/powerpoint/2010/main" val="227243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„Einwegfunktion“ bedeutet, dass man aus beliebigen Daten einen Hashwert berechnen kann, jedoch aus dem Hashwert auf keinen Fall auf spezielle Daten zurückrechnen kann.</a:t>
            </a:r>
          </a:p>
        </p:txBody>
      </p:sp>
      <p:sp>
        <p:nvSpPr>
          <p:cNvPr id="4" name="Foliennummernplatzhalter 3"/>
          <p:cNvSpPr>
            <a:spLocks noGrp="1"/>
          </p:cNvSpPr>
          <p:nvPr>
            <p:ph type="sldNum" sz="quarter" idx="5"/>
          </p:nvPr>
        </p:nvSpPr>
        <p:spPr/>
        <p:txBody>
          <a:bodyPr/>
          <a:lstStyle/>
          <a:p>
            <a:fld id="{EA19E4A9-BB43-4AF8-B3E5-BDA78A715BD6}" type="slidenum">
              <a:rPr lang="de-DE" smtClean="0"/>
              <a:t>19</a:t>
            </a:fld>
            <a:endParaRPr lang="de-DE"/>
          </a:p>
        </p:txBody>
      </p:sp>
    </p:spTree>
    <p:extLst>
      <p:ext uri="{BB962C8B-B14F-4D97-AF65-F5344CB8AC3E}">
        <p14:creationId xmlns:p14="http://schemas.microsoft.com/office/powerpoint/2010/main" val="415180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Aufbewahrung von Beweismitteln soll in der Regel so erfolgen, dass keine Manipulationen an den Beweismitteln vorgenommen werden können. Für die Aufbewahrung von kleineren Asservaten haben sich </a:t>
            </a:r>
            <a:r>
              <a:rPr lang="de-DE" b="1" dirty="0"/>
              <a:t>Plastik Bags </a:t>
            </a:r>
            <a:r>
              <a:rPr lang="de-DE" dirty="0"/>
              <a:t>bewährt. </a:t>
            </a:r>
          </a:p>
          <a:p>
            <a:r>
              <a:rPr lang="de-DE" dirty="0"/>
              <a:t>Diese auch in der allgemeinen Kriminaltechnik eingesetzten Kunststoffumschläge </a:t>
            </a:r>
            <a:r>
              <a:rPr lang="de-DE" b="1" dirty="0"/>
              <a:t>können nach dem Verschließen nicht mehr ohne sichtbare Spuren bzw. </a:t>
            </a:r>
          </a:p>
          <a:p>
            <a:r>
              <a:rPr lang="de-DE" b="1" dirty="0"/>
              <a:t>Beschädigungen geöffnet werden</a:t>
            </a:r>
            <a:r>
              <a:rPr lang="de-DE" dirty="0"/>
              <a:t>.</a:t>
            </a:r>
          </a:p>
          <a:p>
            <a:r>
              <a:rPr lang="de-DE" dirty="0"/>
              <a:t>Beschriftung ist möglich </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21</a:t>
            </a:fld>
            <a:endParaRPr lang="de-DE"/>
          </a:p>
        </p:txBody>
      </p:sp>
    </p:spTree>
    <p:extLst>
      <p:ext uri="{BB962C8B-B14F-4D97-AF65-F5344CB8AC3E}">
        <p14:creationId xmlns:p14="http://schemas.microsoft.com/office/powerpoint/2010/main" val="223215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Aufkleber mit den </a:t>
            </a:r>
            <a:r>
              <a:rPr lang="de-DE" b="1" dirty="0"/>
              <a:t>Rahmendaten des Falls </a:t>
            </a:r>
            <a:r>
              <a:rPr lang="de-DE" dirty="0"/>
              <a:t>und einer eindeutigen </a:t>
            </a:r>
            <a:r>
              <a:rPr lang="de-DE" b="1" dirty="0"/>
              <a:t>Nummer des Gegenstands</a:t>
            </a:r>
            <a:r>
              <a:rPr lang="de-DE" dirty="0"/>
              <a:t>, der mit der Nummer auf der Asservatenliste übereinstimmt, weiterhin ist hier der </a:t>
            </a:r>
            <a:r>
              <a:rPr lang="de-DE" b="1" dirty="0"/>
              <a:t>Fundort </a:t>
            </a:r>
            <a:r>
              <a:rPr lang="de-DE" dirty="0"/>
              <a:t>mit zu vermerken, das </a:t>
            </a:r>
            <a:r>
              <a:rPr lang="de-DE" b="1" dirty="0"/>
              <a:t>Datum </a:t>
            </a:r>
            <a:r>
              <a:rPr lang="de-DE" dirty="0"/>
              <a:t>der Asservierung und </a:t>
            </a:r>
            <a:r>
              <a:rPr lang="de-DE" b="1" dirty="0"/>
              <a:t>der asservierende Ermittler</a:t>
            </a:r>
            <a:r>
              <a:rPr lang="de-DE" dirty="0"/>
              <a:t>.</a:t>
            </a:r>
          </a:p>
          <a:p>
            <a:endParaRPr lang="de-DE" dirty="0"/>
          </a:p>
          <a:p>
            <a:r>
              <a:rPr lang="de-DE" b="1" dirty="0"/>
              <a:t>Die Kennzeichnung ist kein Luxus, sondern zwingende Voraussetzung für eine saubere, nachvollziehbare Auswertung</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22</a:t>
            </a:fld>
            <a:endParaRPr lang="de-DE"/>
          </a:p>
        </p:txBody>
      </p:sp>
    </p:spTree>
    <p:extLst>
      <p:ext uri="{BB962C8B-B14F-4D97-AF65-F5344CB8AC3E}">
        <p14:creationId xmlns:p14="http://schemas.microsoft.com/office/powerpoint/2010/main" val="89817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einer maschinellen Datensicherung wird im Regelfall auch ein Protokoll der Datensicherungssoftware erzeugt. Dieses beinhaltet neben den Eintragungen zum Beweismittel regelmäßig auch Hinweise auf den Datensicherer, festgestellte Fehler während der Datensicherung, das Datum, Uhrzeit der Datensicherung und den erstellten Hashwert. Dieses Datensicherungsprotokolle gehören als Anlage in die Fallakte. Bei der Sicherstellung von Beweismitteln werden zudem die Seriennummern der Geräte auf den Sicherstellungsprotokollen erfasst. Diese werden auch für die Nachweisführung beim Umgang mit Beweismitteln verwendet!</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25</a:t>
            </a:fld>
            <a:endParaRPr lang="de-DE"/>
          </a:p>
        </p:txBody>
      </p:sp>
    </p:spTree>
    <p:extLst>
      <p:ext uri="{BB962C8B-B14F-4D97-AF65-F5344CB8AC3E}">
        <p14:creationId xmlns:p14="http://schemas.microsoft.com/office/powerpoint/2010/main" val="161077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Die Verantwortung für die Unversehrtheit der Beweismittel übernimmt der Bearbeiter ohne jede Einschränkung!!!</a:t>
            </a:r>
          </a:p>
          <a:p>
            <a:r>
              <a:rPr lang="de-DE" dirty="0"/>
              <a:t>Alle Stationen durch die das Asservat gegangen ist müssen nachvollziehbar sein.</a:t>
            </a:r>
          </a:p>
          <a:p>
            <a:r>
              <a:rPr lang="de-DE" dirty="0">
                <a:sym typeface="Wingdings" panose="05000000000000000000" pitchFamily="2" charset="2"/>
              </a:rPr>
              <a:t>In Behörden wird ein </a:t>
            </a:r>
            <a:r>
              <a:rPr lang="de-DE" b="1" dirty="0">
                <a:sym typeface="Wingdings" panose="05000000000000000000" pitchFamily="2" charset="2"/>
              </a:rPr>
              <a:t>Übergabeprotokoll </a:t>
            </a:r>
            <a:r>
              <a:rPr lang="de-DE" dirty="0">
                <a:sym typeface="Wingdings" panose="05000000000000000000" pitchFamily="2" charset="2"/>
              </a:rPr>
              <a:t>geführt, In Laboren hat sich ein </a:t>
            </a:r>
            <a:r>
              <a:rPr lang="de-DE" b="1" dirty="0">
                <a:sym typeface="Wingdings" panose="05000000000000000000" pitchFamily="2" charset="2"/>
              </a:rPr>
              <a:t>Asservatenausgabebuch </a:t>
            </a:r>
            <a:r>
              <a:rPr lang="de-DE" dirty="0">
                <a:sym typeface="Wingdings" panose="05000000000000000000" pitchFamily="2" charset="2"/>
              </a:rPr>
              <a:t>bewährt. </a:t>
            </a:r>
          </a:p>
          <a:p>
            <a:r>
              <a:rPr lang="de-DE" dirty="0"/>
              <a:t>Bei Versand von forensischen Datenträgern, ist eine </a:t>
            </a:r>
            <a:r>
              <a:rPr lang="de-DE" b="1" dirty="0"/>
              <a:t>Verschlüsselung </a:t>
            </a:r>
            <a:r>
              <a:rPr lang="de-DE" dirty="0"/>
              <a:t>der Daten unabdingbar. </a:t>
            </a:r>
          </a:p>
          <a:p>
            <a:r>
              <a:rPr lang="de-DE" b="1" dirty="0"/>
              <a:t>Mangelhafte Chain </a:t>
            </a:r>
            <a:r>
              <a:rPr lang="de-DE" b="1" dirty="0" err="1"/>
              <a:t>of</a:t>
            </a:r>
            <a:r>
              <a:rPr lang="de-DE" b="1" dirty="0"/>
              <a:t> </a:t>
            </a:r>
            <a:r>
              <a:rPr lang="de-DE" b="1" dirty="0" err="1"/>
              <a:t>Custody</a:t>
            </a:r>
            <a:r>
              <a:rPr lang="de-DE" b="1" dirty="0"/>
              <a:t> kann zu Unverwertbarkeit der gesamten Ergebnisse führen!!</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26</a:t>
            </a:fld>
            <a:endParaRPr lang="de-DE"/>
          </a:p>
        </p:txBody>
      </p:sp>
    </p:spTree>
    <p:extLst>
      <p:ext uri="{BB962C8B-B14F-4D97-AF65-F5344CB8AC3E}">
        <p14:creationId xmlns:p14="http://schemas.microsoft.com/office/powerpoint/2010/main" val="171552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Kapazität </a:t>
            </a:r>
            <a:r>
              <a:rPr lang="de-DE" dirty="0"/>
              <a:t>Bei Datenträgern mit 250 – 500 </a:t>
            </a:r>
            <a:r>
              <a:rPr lang="de-DE" dirty="0" err="1"/>
              <a:t>GiB</a:t>
            </a:r>
            <a:r>
              <a:rPr lang="de-DE" dirty="0"/>
              <a:t>-Festplatten sind Sicherungszeiten von 6 – 12 Stunden üblich und normal. Bei modernen verfügbaren Datenträgern aktuell: bis zu 8-10 TiB ist mit reinen Kopierzeiten von teilweise mehreren Tagen zu kalkulieren. Dies ist nicht nur von der Größe und der genutzten Schnittstelle, sondern auch vom Zustand des Datenträgers abhängig und kann insofern nur ganz schwer vor Beginn des Kopiervorgangs geschätzt werden (Lesefehler verlängern die Kopierzeit überproportional).</a:t>
            </a:r>
          </a:p>
          <a:p>
            <a:endParaRPr lang="de-DE" dirty="0"/>
          </a:p>
          <a:p>
            <a:r>
              <a:rPr lang="de-DE" b="1" dirty="0"/>
              <a:t>Geschützter Personenkreis: </a:t>
            </a:r>
            <a:r>
              <a:rPr lang="de-DE" dirty="0"/>
              <a:t>Wenn beispielsweise in einer Rechtsanwaltskanzlei oder bei einem Steuerberater durchsucht wird, dann ist es schon aus rechtlichen Gründen keinesfalls zulässig, den gesamten Server oder das gesamte Storage zu sichern. Damit würden ja auch Daten Dritter Unbeteiligter in die Hände der Ermittler fallen, die keinesfalls eingesehen werden dürfen</a:t>
            </a:r>
            <a:endParaRPr lang="de-DE" b="1" dirty="0"/>
          </a:p>
        </p:txBody>
      </p:sp>
      <p:sp>
        <p:nvSpPr>
          <p:cNvPr id="4" name="Foliennummernplatzhalter 3"/>
          <p:cNvSpPr>
            <a:spLocks noGrp="1"/>
          </p:cNvSpPr>
          <p:nvPr>
            <p:ph type="sldNum" sz="quarter" idx="5"/>
          </p:nvPr>
        </p:nvSpPr>
        <p:spPr/>
        <p:txBody>
          <a:bodyPr/>
          <a:lstStyle/>
          <a:p>
            <a:fld id="{EA19E4A9-BB43-4AF8-B3E5-BDA78A715BD6}" type="slidenum">
              <a:rPr lang="de-DE" smtClean="0"/>
              <a:t>28</a:t>
            </a:fld>
            <a:endParaRPr lang="de-DE"/>
          </a:p>
        </p:txBody>
      </p:sp>
    </p:spTree>
    <p:extLst>
      <p:ext uri="{BB962C8B-B14F-4D97-AF65-F5344CB8AC3E}">
        <p14:creationId xmlns:p14="http://schemas.microsoft.com/office/powerpoint/2010/main" val="143934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Anmerkung = </a:t>
            </a:r>
            <a:r>
              <a:rPr lang="de-DE" dirty="0" err="1"/>
              <a:t>probleme</a:t>
            </a:r>
            <a:r>
              <a:rPr lang="de-DE" dirty="0"/>
              <a:t> Rechtliche </a:t>
            </a:r>
            <a:r>
              <a:rPr lang="de-DE" dirty="0" err="1"/>
              <a:t>hintergründe</a:t>
            </a:r>
            <a:r>
              <a:rPr lang="de-DE" dirty="0"/>
              <a:t> Personenbezogene Daten Steuerbüro, Rechtsanwalt.</a:t>
            </a:r>
          </a:p>
          <a:p>
            <a:r>
              <a:rPr lang="de-DE" dirty="0"/>
              <a:t>Zeitaufwand. </a:t>
            </a:r>
          </a:p>
        </p:txBody>
      </p:sp>
      <p:sp>
        <p:nvSpPr>
          <p:cNvPr id="4" name="Foliennummernplatzhalter 3"/>
          <p:cNvSpPr>
            <a:spLocks noGrp="1"/>
          </p:cNvSpPr>
          <p:nvPr>
            <p:ph type="sldNum" sz="quarter" idx="5"/>
          </p:nvPr>
        </p:nvSpPr>
        <p:spPr/>
        <p:txBody>
          <a:bodyPr/>
          <a:lstStyle/>
          <a:p>
            <a:fld id="{EA19E4A9-BB43-4AF8-B3E5-BDA78A715BD6}" type="slidenum">
              <a:rPr lang="de-DE" smtClean="0"/>
              <a:t>30</a:t>
            </a:fld>
            <a:endParaRPr lang="de-DE"/>
          </a:p>
        </p:txBody>
      </p:sp>
    </p:spTree>
    <p:extLst>
      <p:ext uri="{BB962C8B-B14F-4D97-AF65-F5344CB8AC3E}">
        <p14:creationId xmlns:p14="http://schemas.microsoft.com/office/powerpoint/2010/main" val="74816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Reinzoomen</a:t>
            </a:r>
          </a:p>
        </p:txBody>
      </p:sp>
      <p:sp>
        <p:nvSpPr>
          <p:cNvPr id="4" name="Foliennummernplatzhalter 3"/>
          <p:cNvSpPr>
            <a:spLocks noGrp="1"/>
          </p:cNvSpPr>
          <p:nvPr>
            <p:ph type="sldNum" sz="quarter" idx="5"/>
          </p:nvPr>
        </p:nvSpPr>
        <p:spPr/>
        <p:txBody>
          <a:bodyPr/>
          <a:lstStyle/>
          <a:p>
            <a:fld id="{EA19E4A9-BB43-4AF8-B3E5-BDA78A715BD6}" type="slidenum">
              <a:rPr lang="de-DE" smtClean="0"/>
              <a:t>32</a:t>
            </a:fld>
            <a:endParaRPr lang="de-DE"/>
          </a:p>
        </p:txBody>
      </p:sp>
    </p:spTree>
    <p:extLst>
      <p:ext uri="{BB962C8B-B14F-4D97-AF65-F5344CB8AC3E}">
        <p14:creationId xmlns:p14="http://schemas.microsoft.com/office/powerpoint/2010/main" val="269238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man einzelnen Datenträger sichern will oder, wenn man im Rahmen der Auswertung auch nach bereits gelöschten Dateien suchen will, dann muss man den Datenträger komplett duplizieren. In der Regel wird dabei der Datenträger </a:t>
            </a:r>
            <a:r>
              <a:rPr lang="de-DE" dirty="0" err="1"/>
              <a:t>sektorweise</a:t>
            </a:r>
            <a:r>
              <a:rPr lang="de-DE" dirty="0"/>
              <a:t> gelesen und gesichert. Das nennt man auch Bitstromlesen. Es entsteht dabei ein Abbild, Image eines Datenträgers. Das BSI beschreibt es im Leitfaden IT Forensik so: Mit einem Abbild erhalt der Forensiker eine 1:1 Kopie des Datenträgers, an welchem verschiedene Untersuchungsschritte mehrfach ausgeführt werden können, ohne die Originaldaten zu verändern. Des Weiteren kann die forensische Untersuchung u. U. parallelisiert werden, d. h. mehrere Personen können denselben Datenträgerinhalt nach unterschiedlichen Gesichtspunkten und mit unterschiedlichen Methoden und Werkzeugen untersuchen. Die</a:t>
            </a:r>
          </a:p>
        </p:txBody>
      </p:sp>
      <p:sp>
        <p:nvSpPr>
          <p:cNvPr id="4" name="Foliennummernplatzhalter 3"/>
          <p:cNvSpPr>
            <a:spLocks noGrp="1"/>
          </p:cNvSpPr>
          <p:nvPr>
            <p:ph type="sldNum" sz="quarter" idx="5"/>
          </p:nvPr>
        </p:nvSpPr>
        <p:spPr/>
        <p:txBody>
          <a:bodyPr/>
          <a:lstStyle/>
          <a:p>
            <a:fld id="{EA19E4A9-BB43-4AF8-B3E5-BDA78A715BD6}" type="slidenum">
              <a:rPr lang="de-DE" smtClean="0"/>
              <a:t>33</a:t>
            </a:fld>
            <a:endParaRPr lang="de-DE"/>
          </a:p>
        </p:txBody>
      </p:sp>
    </p:spTree>
    <p:extLst>
      <p:ext uri="{BB962C8B-B14F-4D97-AF65-F5344CB8AC3E}">
        <p14:creationId xmlns:p14="http://schemas.microsoft.com/office/powerpoint/2010/main" val="12460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Außeneinsätzen bei denen Beweismittel vor Ort erhoben werden müssen, machen sich geeignete transportable Datensicherungsworkstations notwendig.</a:t>
            </a:r>
          </a:p>
          <a:p>
            <a:r>
              <a:rPr lang="de-DE" dirty="0"/>
              <a:t>Hier muss entschieden werden welchen Zeck und welchen Umfang die Beweiserhebung haben soll und somit welche Hardware geeignet ist. </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5</a:t>
            </a:fld>
            <a:endParaRPr lang="de-DE"/>
          </a:p>
        </p:txBody>
      </p:sp>
    </p:spTree>
    <p:extLst>
      <p:ext uri="{BB962C8B-B14F-4D97-AF65-F5344CB8AC3E}">
        <p14:creationId xmlns:p14="http://schemas.microsoft.com/office/powerpoint/2010/main" val="211435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Physische Kopie </a:t>
            </a:r>
            <a:r>
              <a:rPr lang="de-DE" dirty="0"/>
              <a:t>- Von dem Datenträger muss eine physische Kopie hergestellt werden, d. h. der gesamte </a:t>
            </a:r>
            <a:r>
              <a:rPr lang="de-DE" dirty="0" err="1"/>
              <a:t>Sektorinhalt</a:t>
            </a:r>
            <a:r>
              <a:rPr lang="de-DE" dirty="0"/>
              <a:t> aller Sektoren des Datenträgers wird in die Datei hineingeschrieben; </a:t>
            </a:r>
          </a:p>
          <a:p>
            <a:r>
              <a:rPr lang="de-DE" b="1" dirty="0"/>
              <a:t>Fehlerbehandlung </a:t>
            </a:r>
            <a:r>
              <a:rPr lang="de-DE" dirty="0"/>
              <a:t>- Lesefehler müssen eindeutig erkannt und protokolliert werden und durch vorher festgelegte Füllmuster ersetzt werden;</a:t>
            </a:r>
          </a:p>
          <a:p>
            <a:r>
              <a:rPr lang="de-DE" b="1" dirty="0"/>
              <a:t>Vollständigkeit des Abbildes </a:t>
            </a:r>
            <a:r>
              <a:rPr lang="de-DE" dirty="0"/>
              <a:t>- Reservierte Bereiche von Massenspeichern müssen sicher erkannt werden und für den Zeitpunkt der Abbilderstellung deaktiviert werden, um ein vollständiges Abbild zu erhalten;</a:t>
            </a:r>
          </a:p>
          <a:p>
            <a:r>
              <a:rPr lang="de-DE" b="1" dirty="0" err="1"/>
              <a:t>Unverändertheit</a:t>
            </a:r>
            <a:r>
              <a:rPr lang="de-DE" b="1" dirty="0"/>
              <a:t> Integrität </a:t>
            </a:r>
            <a:r>
              <a:rPr lang="de-DE" dirty="0"/>
              <a:t>- Die Erstellung des Abbildes muss mit der Berechnung einer kryptographischen Checksumme abgeschlossen werden, um die </a:t>
            </a:r>
            <a:r>
              <a:rPr lang="de-DE" dirty="0" err="1"/>
              <a:t>Unverändertheit</a:t>
            </a:r>
            <a:r>
              <a:rPr lang="de-DE" dirty="0"/>
              <a:t> (Integrität) des Abbildes nachweisen zu können.</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34</a:t>
            </a:fld>
            <a:endParaRPr lang="de-DE"/>
          </a:p>
        </p:txBody>
      </p:sp>
    </p:spTree>
    <p:extLst>
      <p:ext uri="{BB962C8B-B14F-4D97-AF65-F5344CB8AC3E}">
        <p14:creationId xmlns:p14="http://schemas.microsoft.com/office/powerpoint/2010/main" val="4109172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39</a:t>
            </a:fld>
            <a:endParaRPr lang="de-DE"/>
          </a:p>
        </p:txBody>
      </p:sp>
    </p:spTree>
    <p:extLst>
      <p:ext uri="{BB962C8B-B14F-4D97-AF65-F5344CB8AC3E}">
        <p14:creationId xmlns:p14="http://schemas.microsoft.com/office/powerpoint/2010/main" val="97856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Für die Datensicherung im Labor wie auch im externen Außeneinsatz sind Schreibschutzadapter sogenannte </a:t>
            </a:r>
            <a:r>
              <a:rPr lang="de-DE" dirty="0" err="1"/>
              <a:t>Writeblocker</a:t>
            </a:r>
            <a:r>
              <a:rPr lang="de-DE" dirty="0"/>
              <a:t> unerlässlich. Dazu gehört vor allem eine breite Auswahl an </a:t>
            </a:r>
            <a:r>
              <a:rPr lang="de-DE" dirty="0" err="1"/>
              <a:t>HardwareSchreibschutzadaptern</a:t>
            </a:r>
            <a:r>
              <a:rPr lang="de-DE" dirty="0"/>
              <a:t>, die alle gängigen Massenspeicherschnittstellen abdecken. Abhängig vom konkreten Hersteller sind oft in einem Adapter mehrere Anschlusstechniken enthalten.</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6</a:t>
            </a:fld>
            <a:endParaRPr lang="de-DE"/>
          </a:p>
        </p:txBody>
      </p:sp>
    </p:spTree>
    <p:extLst>
      <p:ext uri="{BB962C8B-B14F-4D97-AF65-F5344CB8AC3E}">
        <p14:creationId xmlns:p14="http://schemas.microsoft.com/office/powerpoint/2010/main" val="199684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Arbeit mit Beweismitteln während einer Untersuchung ist geprägt von tiefgehenden Eingriffen in die persönlichen Daten der von der Untersuchung Betroffener! Naturgemäß betrifft es darüber hinaus aber fast immer auch Personen, die mit dem vorliegenden Fall überhaupt nichts zu tun haben. Schon allein die Prüfung von privaten Chats greift in die Rechte von mindestens zwei Personen ein. Stellen Sie sich vor Sie untersuchen ein Webserver einer Firma mit Kundendatenbank. Hier sind die Anzahl der Eingriffe in die Rechte Dritter um ein vielfaches mehr. </a:t>
            </a:r>
          </a:p>
          <a:p>
            <a:endParaRPr lang="de-DE" dirty="0"/>
          </a:p>
          <a:p>
            <a:r>
              <a:rPr lang="de-DE" dirty="0"/>
              <a:t>Während diese Frage im Bereich der Strafverfolgung durch die geltenden Gesetze weitgehend problemlos ist, kann der Bereich des Datenschutzes in rein zivilrechtlichen Angelegenheiten von erheblicher Bedeutung sein.</a:t>
            </a:r>
          </a:p>
          <a:p>
            <a:endParaRPr lang="de-DE" dirty="0"/>
          </a:p>
          <a:p>
            <a:r>
              <a:rPr lang="de-DE" dirty="0"/>
              <a:t>Wird hier ein relevanter Aspekt übersehen, so kann dies im Rahmen von späteren Prozessen vor den Zivilgerichten sehr schnell zu einem Beweisverwertungsverbot führen. Die Gefahr ist auch im Bereich der Strafverfahren gegeben, wenn auch nicht im vollen Umfang, wie in zivilrechtlichen Auseinandersetzungen</a:t>
            </a:r>
          </a:p>
          <a:p>
            <a:endParaRPr lang="de-DE" dirty="0"/>
          </a:p>
          <a:p>
            <a:r>
              <a:rPr lang="de-DE" dirty="0"/>
              <a:t>Natürlich hat jeder beim Umgang mit Beweismitteln während seiner Untersuchung weiterhin ständig Datenschutzaspekte einzuhalten, die generell für den Umgang mit personenbezogenen Daten, als geltendes Recht angewendet werden! </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7</a:t>
            </a:fld>
            <a:endParaRPr lang="de-DE"/>
          </a:p>
        </p:txBody>
      </p:sp>
    </p:spTree>
    <p:extLst>
      <p:ext uri="{BB962C8B-B14F-4D97-AF65-F5344CB8AC3E}">
        <p14:creationId xmlns:p14="http://schemas.microsoft.com/office/powerpoint/2010/main" val="70591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den Betroffenen weil er das nicht möchte oder aber geschädigt ist, für die Teams vor Ort, da man sich in fremden privaten Räumlichkeiten bewegt. </a:t>
            </a:r>
          </a:p>
          <a:p>
            <a:r>
              <a:rPr lang="de-DE" dirty="0"/>
              <a:t>Aber auch für den Forensiker vor Ort ist es eine Ausnahmesituation da dieser in kurzer Zeit sich einen Überblick über die erforderlichen Maßnahmen vor Ort verschaffen muss. </a:t>
            </a:r>
          </a:p>
          <a:p>
            <a:r>
              <a:rPr lang="de-DE" dirty="0"/>
              <a:t>Dabei ist jede Durchsuchung, Datensicherung und Beweiserhebung je nach Sachverhalt anders. Es gibt jedoch eine grundlegende Dinge die man beachten muss.</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10</a:t>
            </a:fld>
            <a:endParaRPr lang="de-DE"/>
          </a:p>
        </p:txBody>
      </p:sp>
    </p:spTree>
    <p:extLst>
      <p:ext uri="{BB962C8B-B14F-4D97-AF65-F5344CB8AC3E}">
        <p14:creationId xmlns:p14="http://schemas.microsoft.com/office/powerpoint/2010/main" val="213169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11</a:t>
            </a:fld>
            <a:endParaRPr lang="de-DE"/>
          </a:p>
        </p:txBody>
      </p:sp>
    </p:spTree>
    <p:extLst>
      <p:ext uri="{BB962C8B-B14F-4D97-AF65-F5344CB8AC3E}">
        <p14:creationId xmlns:p14="http://schemas.microsoft.com/office/powerpoint/2010/main" val="406891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oft praktizierten Weise auf Grund von Kosten den Betroffenen unter Druck zu setzen sollte kritisch betrachtet werden. Der Betroffene kann dagegen auch vorgehen und sofern seine Argumentation untermauert werden kann, können die so entsperrten Beweismittel auch im Nachgang einem Beweisverwertungsverbot unterliegen!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oft praktizierten Weise auf Grund von Kosten den Betroffenen unter Druck zu setzen, kann zu einem Beweisverwertungsverbot führen</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12</a:t>
            </a:fld>
            <a:endParaRPr lang="de-DE"/>
          </a:p>
        </p:txBody>
      </p:sp>
    </p:spTree>
    <p:extLst>
      <p:ext uri="{BB962C8B-B14F-4D97-AF65-F5344CB8AC3E}">
        <p14:creationId xmlns:p14="http://schemas.microsoft.com/office/powerpoint/2010/main" val="309736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Unternehmensumgebungen ist eine Absprache mit den Verantwortlichen der IT-Infrastruktur unerlässlich. Für den Zugang zu Netzwerkressourcen, Server, Dateiablagen, Backups, und Datenbanken ist die Mitarbeit der IT-Administrator zwingend erforderlich. Ohne deren Zugangskennungen sind Untersuchungen in Unternehmensnetzwerken oft erschwert bis nahezu unmöglich (Problemfall der Administrator ist der Beschuldigte)</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13</a:t>
            </a:fld>
            <a:endParaRPr lang="de-DE"/>
          </a:p>
        </p:txBody>
      </p:sp>
    </p:spTree>
    <p:extLst>
      <p:ext uri="{BB962C8B-B14F-4D97-AF65-F5344CB8AC3E}">
        <p14:creationId xmlns:p14="http://schemas.microsoft.com/office/powerpoint/2010/main" val="294052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gilt alle Daten zu sichern die für eine spätere Untersuchung relevant sein könnten. Da viele Einzelschritte auf den Forensiker zukommen ist eine </a:t>
            </a:r>
            <a:r>
              <a:rPr lang="de-DE" dirty="0" err="1"/>
              <a:t>Rriorisierung</a:t>
            </a:r>
            <a:r>
              <a:rPr lang="de-DE" dirty="0"/>
              <a:t> der Aufgaben unerlässlich. </a:t>
            </a:r>
          </a:p>
          <a:p>
            <a:r>
              <a:rPr lang="de-DE" dirty="0"/>
              <a:t>Die Priorisierung in der Digitalen Forensik ist die nach der Vergänglichkeit der Daten, der sogenannten „Volatilität“ durchzuführen.</a:t>
            </a:r>
          </a:p>
          <a:p>
            <a:endParaRPr lang="de-DE" dirty="0"/>
          </a:p>
        </p:txBody>
      </p:sp>
      <p:sp>
        <p:nvSpPr>
          <p:cNvPr id="4" name="Foliennummernplatzhalter 3"/>
          <p:cNvSpPr>
            <a:spLocks noGrp="1"/>
          </p:cNvSpPr>
          <p:nvPr>
            <p:ph type="sldNum" sz="quarter" idx="5"/>
          </p:nvPr>
        </p:nvSpPr>
        <p:spPr/>
        <p:txBody>
          <a:bodyPr/>
          <a:lstStyle/>
          <a:p>
            <a:fld id="{EA19E4A9-BB43-4AF8-B3E5-BDA78A715BD6}" type="slidenum">
              <a:rPr lang="de-DE" smtClean="0"/>
              <a:t>14</a:t>
            </a:fld>
            <a:endParaRPr lang="de-DE"/>
          </a:p>
        </p:txBody>
      </p:sp>
    </p:spTree>
    <p:extLst>
      <p:ext uri="{BB962C8B-B14F-4D97-AF65-F5344CB8AC3E}">
        <p14:creationId xmlns:p14="http://schemas.microsoft.com/office/powerpoint/2010/main" val="1870890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1">
    <p:spTree>
      <p:nvGrpSpPr>
        <p:cNvPr id="1" name=""/>
        <p:cNvGrpSpPr/>
        <p:nvPr/>
      </p:nvGrpSpPr>
      <p:grpSpPr>
        <a:xfrm>
          <a:off x="0" y="0"/>
          <a:ext cx="0" cy="0"/>
          <a:chOff x="0" y="0"/>
          <a:chExt cx="0" cy="0"/>
        </a:xfrm>
      </p:grpSpPr>
      <p:sp>
        <p:nvSpPr>
          <p:cNvPr id="60" name="Rechteck 59">
            <a:extLst>
              <a:ext uri="{FF2B5EF4-FFF2-40B4-BE49-F238E27FC236}">
                <a16:creationId xmlns:a16="http://schemas.microsoft.com/office/drawing/2014/main" id="{DD4E2F67-3451-1149-B64B-150F0A326DC5}"/>
              </a:ext>
            </a:extLst>
          </p:cNvPr>
          <p:cNvSpPr/>
          <p:nvPr userDrawn="1"/>
        </p:nvSpPr>
        <p:spPr>
          <a:xfrm>
            <a:off x="-1" y="0"/>
            <a:ext cx="12195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3" name="Untertitel 2">
            <a:extLst>
              <a:ext uri="{FF2B5EF4-FFF2-40B4-BE49-F238E27FC236}">
                <a16:creationId xmlns:a16="http://schemas.microsoft.com/office/drawing/2014/main" id="{56AAA5AF-7741-A84A-92D1-805D5F2CBB47}"/>
              </a:ext>
            </a:extLst>
          </p:cNvPr>
          <p:cNvSpPr>
            <a:spLocks noGrp="1"/>
          </p:cNvSpPr>
          <p:nvPr>
            <p:ph type="subTitle" idx="1" hasCustomPrompt="1"/>
          </p:nvPr>
        </p:nvSpPr>
        <p:spPr>
          <a:xfrm>
            <a:off x="771525" y="5044835"/>
            <a:ext cx="5112000" cy="767002"/>
          </a:xfrm>
        </p:spPr>
        <p:txBody>
          <a:bodyPr lIns="0" rIns="0" bIns="0" anchor="t">
            <a:normAutofit/>
          </a:bodyPr>
          <a:lstStyle>
            <a:lvl1pPr marL="0" indent="0" algn="l">
              <a:buNone/>
              <a:defRPr sz="2000" b="0" i="0">
                <a:latin typeface="+mn-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Autor: Vorname, Nachname</a:t>
            </a:r>
          </a:p>
          <a:p>
            <a:r>
              <a:rPr lang="de-DE" dirty="0"/>
              <a:t>Stand</a:t>
            </a:r>
            <a:r>
              <a:rPr lang="de-DE"/>
              <a:t>: Datum</a:t>
            </a:r>
            <a:endParaRPr lang="de-DE" dirty="0"/>
          </a:p>
        </p:txBody>
      </p:sp>
      <p:grpSp>
        <p:nvGrpSpPr>
          <p:cNvPr id="36" name="Gruppieren 35">
            <a:extLst>
              <a:ext uri="{FF2B5EF4-FFF2-40B4-BE49-F238E27FC236}">
                <a16:creationId xmlns:a16="http://schemas.microsoft.com/office/drawing/2014/main" id="{16DC5486-0A5F-FF45-B549-3BFB9701C2E3}"/>
              </a:ext>
            </a:extLst>
          </p:cNvPr>
          <p:cNvGrpSpPr/>
          <p:nvPr userDrawn="1"/>
        </p:nvGrpSpPr>
        <p:grpSpPr>
          <a:xfrm>
            <a:off x="7966841" y="-3612"/>
            <a:ext cx="4229102" cy="2193693"/>
            <a:chOff x="5500688" y="4843463"/>
            <a:chExt cx="2714625" cy="1408113"/>
          </a:xfrm>
        </p:grpSpPr>
        <p:sp>
          <p:nvSpPr>
            <p:cNvPr id="37" name="Freeform 14">
              <a:extLst>
                <a:ext uri="{FF2B5EF4-FFF2-40B4-BE49-F238E27FC236}">
                  <a16:creationId xmlns:a16="http://schemas.microsoft.com/office/drawing/2014/main" id="{5EB37140-FD75-E040-9225-680598642A2B}"/>
                </a:ext>
              </a:extLst>
            </p:cNvPr>
            <p:cNvSpPr>
              <a:spLocks/>
            </p:cNvSpPr>
            <p:nvPr/>
          </p:nvSpPr>
          <p:spPr bwMode="auto">
            <a:xfrm>
              <a:off x="5500688" y="4843463"/>
              <a:ext cx="2714625" cy="140811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8" name="Gruppieren 37">
              <a:extLst>
                <a:ext uri="{FF2B5EF4-FFF2-40B4-BE49-F238E27FC236}">
                  <a16:creationId xmlns:a16="http://schemas.microsoft.com/office/drawing/2014/main" id="{950AD8D9-1209-F241-9337-85091A404491}"/>
                </a:ext>
              </a:extLst>
            </p:cNvPr>
            <p:cNvGrpSpPr/>
            <p:nvPr/>
          </p:nvGrpSpPr>
          <p:grpSpPr>
            <a:xfrm>
              <a:off x="5992813" y="5191125"/>
              <a:ext cx="1731963" cy="549275"/>
              <a:chOff x="5992813" y="5191125"/>
              <a:chExt cx="1731963" cy="549275"/>
            </a:xfrm>
          </p:grpSpPr>
          <p:sp>
            <p:nvSpPr>
              <p:cNvPr id="39" name="Freeform 5">
                <a:extLst>
                  <a:ext uri="{FF2B5EF4-FFF2-40B4-BE49-F238E27FC236}">
                    <a16:creationId xmlns:a16="http://schemas.microsoft.com/office/drawing/2014/main" id="{AB09EF77-5FA9-3D4A-9119-7E070096D95E}"/>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DDE4508A-ADD1-974D-8FE8-5D2339FB216D}"/>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C9FB5ABE-B48B-994A-A81D-6D2EAC6FF775}"/>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4F3432A9-C1EE-9B4B-8728-119E68510570}"/>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2209A4A1-F519-BB40-8CCF-8465E765FDB4}"/>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CD7CA84A-0076-2D43-B82F-A16D151ED48B}"/>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5E1E1EB8-60C9-054E-825A-C11FD42FF870}"/>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EDACF59E-C77D-F64B-81A8-E5A134F298EA}"/>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3">
                <a:extLst>
                  <a:ext uri="{FF2B5EF4-FFF2-40B4-BE49-F238E27FC236}">
                    <a16:creationId xmlns:a16="http://schemas.microsoft.com/office/drawing/2014/main" id="{23097EAB-F255-ED48-A4C4-675CF432592E}"/>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5">
                <a:extLst>
                  <a:ext uri="{FF2B5EF4-FFF2-40B4-BE49-F238E27FC236}">
                    <a16:creationId xmlns:a16="http://schemas.microsoft.com/office/drawing/2014/main" id="{27B38BCC-E828-C245-95F4-964984C2C0F8}"/>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a:extLst>
                  <a:ext uri="{FF2B5EF4-FFF2-40B4-BE49-F238E27FC236}">
                    <a16:creationId xmlns:a16="http://schemas.microsoft.com/office/drawing/2014/main" id="{8ECA8627-EF63-A743-BF37-66E99708A98B}"/>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a:extLst>
                  <a:ext uri="{FF2B5EF4-FFF2-40B4-BE49-F238E27FC236}">
                    <a16:creationId xmlns:a16="http://schemas.microsoft.com/office/drawing/2014/main" id="{6E43615A-53FE-7A43-8082-7E6DD91027F2}"/>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a:extLst>
                  <a:ext uri="{FF2B5EF4-FFF2-40B4-BE49-F238E27FC236}">
                    <a16:creationId xmlns:a16="http://schemas.microsoft.com/office/drawing/2014/main" id="{32B234A1-F445-CD4B-92B1-50DCECD4C3DB}"/>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a:extLst>
                  <a:ext uri="{FF2B5EF4-FFF2-40B4-BE49-F238E27FC236}">
                    <a16:creationId xmlns:a16="http://schemas.microsoft.com/office/drawing/2014/main" id="{B2849C8F-AC81-5B4B-B675-326055ED8D15}"/>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a:extLst>
                  <a:ext uri="{FF2B5EF4-FFF2-40B4-BE49-F238E27FC236}">
                    <a16:creationId xmlns:a16="http://schemas.microsoft.com/office/drawing/2014/main" id="{BA73C5C8-F07F-434B-8E5A-D93E21178379}"/>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a:extLst>
                  <a:ext uri="{FF2B5EF4-FFF2-40B4-BE49-F238E27FC236}">
                    <a16:creationId xmlns:a16="http://schemas.microsoft.com/office/drawing/2014/main" id="{A9E453BD-43B1-9649-99A0-50AD9A7229BB}"/>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a:extLst>
                  <a:ext uri="{FF2B5EF4-FFF2-40B4-BE49-F238E27FC236}">
                    <a16:creationId xmlns:a16="http://schemas.microsoft.com/office/drawing/2014/main" id="{EC2009B5-39DA-484B-A189-224B5466308E}"/>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a:extLst>
                  <a:ext uri="{FF2B5EF4-FFF2-40B4-BE49-F238E27FC236}">
                    <a16:creationId xmlns:a16="http://schemas.microsoft.com/office/drawing/2014/main" id="{46C2656D-4A01-6A4B-B880-6987D2362651}"/>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64" name="Textplatzhalter 63">
            <a:extLst>
              <a:ext uri="{FF2B5EF4-FFF2-40B4-BE49-F238E27FC236}">
                <a16:creationId xmlns:a16="http://schemas.microsoft.com/office/drawing/2014/main" id="{997C1732-FEA2-D24E-9033-C427C8EE91B5}"/>
              </a:ext>
            </a:extLst>
          </p:cNvPr>
          <p:cNvSpPr>
            <a:spLocks noGrp="1"/>
          </p:cNvSpPr>
          <p:nvPr>
            <p:ph type="body" sz="quarter" idx="11" hasCustomPrompt="1"/>
          </p:nvPr>
        </p:nvSpPr>
        <p:spPr>
          <a:xfrm>
            <a:off x="771525" y="3957636"/>
            <a:ext cx="5112000" cy="1048846"/>
          </a:xfrm>
        </p:spPr>
        <p:txBody>
          <a:bodyPr lIns="0" rIns="0" bIns="0">
            <a:normAutofit/>
          </a:bodyPr>
          <a:lstStyle>
            <a:lvl1pPr marL="0" indent="0">
              <a:buNone/>
              <a:defRPr sz="3200" b="1">
                <a:solidFill>
                  <a:schemeClr val="tx1"/>
                </a:solidFill>
              </a:defRPr>
            </a:lvl1pPr>
          </a:lstStyle>
          <a:p>
            <a:r>
              <a:rPr lang="de-DE" dirty="0"/>
              <a:t>Thema</a:t>
            </a:r>
          </a:p>
        </p:txBody>
      </p:sp>
      <p:grpSp>
        <p:nvGrpSpPr>
          <p:cNvPr id="58" name="Gruppieren 57">
            <a:extLst>
              <a:ext uri="{FF2B5EF4-FFF2-40B4-BE49-F238E27FC236}">
                <a16:creationId xmlns:a16="http://schemas.microsoft.com/office/drawing/2014/main" id="{735AF633-9798-D34C-BAD2-C7CA12C7B06F}"/>
              </a:ext>
            </a:extLst>
          </p:cNvPr>
          <p:cNvGrpSpPr/>
          <p:nvPr userDrawn="1"/>
        </p:nvGrpSpPr>
        <p:grpSpPr>
          <a:xfrm>
            <a:off x="7966842" y="5460918"/>
            <a:ext cx="4229101" cy="1397335"/>
            <a:chOff x="7966842" y="5489793"/>
            <a:chExt cx="4229101" cy="1397335"/>
          </a:xfrm>
        </p:grpSpPr>
        <p:sp>
          <p:nvSpPr>
            <p:cNvPr id="57" name="Freeform 24">
              <a:extLst>
                <a:ext uri="{FF2B5EF4-FFF2-40B4-BE49-F238E27FC236}">
                  <a16:creationId xmlns:a16="http://schemas.microsoft.com/office/drawing/2014/main" id="{01CE13F4-3D26-D248-BB84-5F8DF0693BF8}"/>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 name="Textfeld 5">
              <a:extLst>
                <a:ext uri="{FF2B5EF4-FFF2-40B4-BE49-F238E27FC236}">
                  <a16:creationId xmlns:a16="http://schemas.microsoft.com/office/drawing/2014/main" id="{2FA2181B-D312-6B4F-A28A-62E84FCD413A}"/>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bg1"/>
                  </a:solidFill>
                </a:rPr>
                <a:t>hs-mittweida.de</a:t>
              </a:r>
              <a:endParaRPr lang="de-DE" sz="1300" b="1" dirty="0">
                <a:solidFill>
                  <a:schemeClr val="bg1"/>
                </a:solidFill>
              </a:endParaRPr>
            </a:p>
          </p:txBody>
        </p:sp>
      </p:grpSp>
      <p:sp>
        <p:nvSpPr>
          <p:cNvPr id="91" name="Textplatzhalter 2">
            <a:extLst>
              <a:ext uri="{FF2B5EF4-FFF2-40B4-BE49-F238E27FC236}">
                <a16:creationId xmlns:a16="http://schemas.microsoft.com/office/drawing/2014/main" id="{D9393634-1064-EC44-B266-422D7BFC6E17}"/>
              </a:ext>
            </a:extLst>
          </p:cNvPr>
          <p:cNvSpPr>
            <a:spLocks noGrp="1"/>
          </p:cNvSpPr>
          <p:nvPr>
            <p:ph type="body" sz="quarter" idx="12" hasCustomPrompt="1"/>
          </p:nvPr>
        </p:nvSpPr>
        <p:spPr>
          <a:xfrm>
            <a:off x="766763" y="1531354"/>
            <a:ext cx="5112000" cy="2447908"/>
          </a:xfrm>
        </p:spPr>
        <p:txBody>
          <a:bodyPr anchor="b" anchorCtr="0">
            <a:normAutofit/>
          </a:bodyPr>
          <a:lstStyle>
            <a:lvl1pPr>
              <a:defRPr sz="6000" b="1">
                <a:solidFill>
                  <a:schemeClr val="tx1"/>
                </a:solidFill>
              </a:defRPr>
            </a:lvl1pPr>
          </a:lstStyle>
          <a:p>
            <a:pPr lvl="0"/>
            <a:r>
              <a:rPr lang="de-DE" dirty="0"/>
              <a:t>Kurs</a:t>
            </a:r>
          </a:p>
        </p:txBody>
      </p:sp>
      <p:pic>
        <p:nvPicPr>
          <p:cNvPr id="7" name="Grafik 6">
            <a:extLst>
              <a:ext uri="{FF2B5EF4-FFF2-40B4-BE49-F238E27FC236}">
                <a16:creationId xmlns:a16="http://schemas.microsoft.com/office/drawing/2014/main" id="{C5F9390F-ECA4-4DF6-92A0-8CAC68B31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92513" y="2788720"/>
            <a:ext cx="2777757" cy="1719564"/>
          </a:xfrm>
          <a:prstGeom prst="rect">
            <a:avLst/>
          </a:prstGeom>
        </p:spPr>
      </p:pic>
    </p:spTree>
    <p:extLst>
      <p:ext uri="{BB962C8B-B14F-4D97-AF65-F5344CB8AC3E}">
        <p14:creationId xmlns:p14="http://schemas.microsoft.com/office/powerpoint/2010/main" val="95100995"/>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End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DDB5B14-E220-5442-898E-FA709EDF35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hteck 5">
            <a:extLst>
              <a:ext uri="{FF2B5EF4-FFF2-40B4-BE49-F238E27FC236}">
                <a16:creationId xmlns:a16="http://schemas.microsoft.com/office/drawing/2014/main" id="{55D5024F-B432-F04F-85C2-3401F32BEA4E}"/>
              </a:ext>
            </a:extLst>
          </p:cNvPr>
          <p:cNvSpPr/>
          <p:nvPr userDrawn="1"/>
        </p:nvSpPr>
        <p:spPr>
          <a:xfrm>
            <a:off x="-1" y="0"/>
            <a:ext cx="12195943"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AB973403-20D2-7D40-B7DD-79BDC4E2E82D}"/>
              </a:ext>
            </a:extLst>
          </p:cNvPr>
          <p:cNvGrpSpPr/>
          <p:nvPr userDrawn="1"/>
        </p:nvGrpSpPr>
        <p:grpSpPr>
          <a:xfrm>
            <a:off x="7966841" y="-3612"/>
            <a:ext cx="4229102" cy="2193693"/>
            <a:chOff x="7966841" y="-3612"/>
            <a:chExt cx="4229102" cy="2193693"/>
          </a:xfrm>
        </p:grpSpPr>
        <p:sp>
          <p:nvSpPr>
            <p:cNvPr id="37" name="Freeform 14">
              <a:extLst>
                <a:ext uri="{FF2B5EF4-FFF2-40B4-BE49-F238E27FC236}">
                  <a16:creationId xmlns:a16="http://schemas.microsoft.com/office/drawing/2014/main" id="{5EB37140-FD75-E040-9225-680598642A2B}"/>
                </a:ext>
              </a:extLst>
            </p:cNvPr>
            <p:cNvSpPr>
              <a:spLocks/>
            </p:cNvSpPr>
            <p:nvPr/>
          </p:nvSpPr>
          <p:spPr bwMode="auto">
            <a:xfrm>
              <a:off x="7966841" y="-3612"/>
              <a:ext cx="4229102" cy="219369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8" name="Gruppieren 37">
              <a:extLst>
                <a:ext uri="{FF2B5EF4-FFF2-40B4-BE49-F238E27FC236}">
                  <a16:creationId xmlns:a16="http://schemas.microsoft.com/office/drawing/2014/main" id="{950AD8D9-1209-F241-9337-85091A404491}"/>
                </a:ext>
              </a:extLst>
            </p:cNvPr>
            <p:cNvGrpSpPr/>
            <p:nvPr/>
          </p:nvGrpSpPr>
          <p:grpSpPr>
            <a:xfrm>
              <a:off x="8733520" y="538009"/>
              <a:ext cx="2698217" cy="855713"/>
              <a:chOff x="5992813" y="5191125"/>
              <a:chExt cx="1731963" cy="549275"/>
            </a:xfrm>
            <a:solidFill>
              <a:schemeClr val="tx1"/>
            </a:solidFill>
          </p:grpSpPr>
          <p:sp>
            <p:nvSpPr>
              <p:cNvPr id="39" name="Freeform 5">
                <a:extLst>
                  <a:ext uri="{FF2B5EF4-FFF2-40B4-BE49-F238E27FC236}">
                    <a16:creationId xmlns:a16="http://schemas.microsoft.com/office/drawing/2014/main" id="{AB09EF77-5FA9-3D4A-9119-7E070096D95E}"/>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DDE4508A-ADD1-974D-8FE8-5D2339FB216D}"/>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C9FB5ABE-B48B-994A-A81D-6D2EAC6FF775}"/>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4F3432A9-C1EE-9B4B-8728-119E68510570}"/>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2209A4A1-F519-BB40-8CCF-8465E765FDB4}"/>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CD7CA84A-0076-2D43-B82F-A16D151ED48B}"/>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5E1E1EB8-60C9-054E-825A-C11FD42FF870}"/>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EDACF59E-C77D-F64B-81A8-E5A134F298EA}"/>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3">
                <a:extLst>
                  <a:ext uri="{FF2B5EF4-FFF2-40B4-BE49-F238E27FC236}">
                    <a16:creationId xmlns:a16="http://schemas.microsoft.com/office/drawing/2014/main" id="{23097EAB-F255-ED48-A4C4-675CF432592E}"/>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5">
                <a:extLst>
                  <a:ext uri="{FF2B5EF4-FFF2-40B4-BE49-F238E27FC236}">
                    <a16:creationId xmlns:a16="http://schemas.microsoft.com/office/drawing/2014/main" id="{27B38BCC-E828-C245-95F4-964984C2C0F8}"/>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a:extLst>
                  <a:ext uri="{FF2B5EF4-FFF2-40B4-BE49-F238E27FC236}">
                    <a16:creationId xmlns:a16="http://schemas.microsoft.com/office/drawing/2014/main" id="{8ECA8627-EF63-A743-BF37-66E99708A98B}"/>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a:extLst>
                  <a:ext uri="{FF2B5EF4-FFF2-40B4-BE49-F238E27FC236}">
                    <a16:creationId xmlns:a16="http://schemas.microsoft.com/office/drawing/2014/main" id="{6E43615A-53FE-7A43-8082-7E6DD91027F2}"/>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a:extLst>
                  <a:ext uri="{FF2B5EF4-FFF2-40B4-BE49-F238E27FC236}">
                    <a16:creationId xmlns:a16="http://schemas.microsoft.com/office/drawing/2014/main" id="{32B234A1-F445-CD4B-92B1-50DCECD4C3DB}"/>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a:extLst>
                  <a:ext uri="{FF2B5EF4-FFF2-40B4-BE49-F238E27FC236}">
                    <a16:creationId xmlns:a16="http://schemas.microsoft.com/office/drawing/2014/main" id="{B2849C8F-AC81-5B4B-B675-326055ED8D15}"/>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a:extLst>
                  <a:ext uri="{FF2B5EF4-FFF2-40B4-BE49-F238E27FC236}">
                    <a16:creationId xmlns:a16="http://schemas.microsoft.com/office/drawing/2014/main" id="{BA73C5C8-F07F-434B-8E5A-D93E21178379}"/>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a:extLst>
                  <a:ext uri="{FF2B5EF4-FFF2-40B4-BE49-F238E27FC236}">
                    <a16:creationId xmlns:a16="http://schemas.microsoft.com/office/drawing/2014/main" id="{A9E453BD-43B1-9649-99A0-50AD9A7229BB}"/>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a:extLst>
                  <a:ext uri="{FF2B5EF4-FFF2-40B4-BE49-F238E27FC236}">
                    <a16:creationId xmlns:a16="http://schemas.microsoft.com/office/drawing/2014/main" id="{EC2009B5-39DA-484B-A189-224B5466308E}"/>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a:extLst>
                  <a:ext uri="{FF2B5EF4-FFF2-40B4-BE49-F238E27FC236}">
                    <a16:creationId xmlns:a16="http://schemas.microsoft.com/office/drawing/2014/main" id="{46C2656D-4A01-6A4B-B880-6987D2362651}"/>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0" name="Gruppieren 29">
            <a:extLst>
              <a:ext uri="{FF2B5EF4-FFF2-40B4-BE49-F238E27FC236}">
                <a16:creationId xmlns:a16="http://schemas.microsoft.com/office/drawing/2014/main" id="{D4D487CB-E6B0-B24F-853C-73DA5ED71CA1}"/>
              </a:ext>
            </a:extLst>
          </p:cNvPr>
          <p:cNvGrpSpPr/>
          <p:nvPr userDrawn="1"/>
        </p:nvGrpSpPr>
        <p:grpSpPr>
          <a:xfrm>
            <a:off x="7966842" y="5460918"/>
            <a:ext cx="4229101" cy="1397335"/>
            <a:chOff x="7966842" y="5489793"/>
            <a:chExt cx="4229101" cy="1397335"/>
          </a:xfrm>
        </p:grpSpPr>
        <p:sp>
          <p:nvSpPr>
            <p:cNvPr id="31" name="Freeform 24">
              <a:extLst>
                <a:ext uri="{FF2B5EF4-FFF2-40B4-BE49-F238E27FC236}">
                  <a16:creationId xmlns:a16="http://schemas.microsoft.com/office/drawing/2014/main" id="{5EBF917F-BD72-3746-A367-FC62C6DBF315}"/>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Textfeld 31">
              <a:extLst>
                <a:ext uri="{FF2B5EF4-FFF2-40B4-BE49-F238E27FC236}">
                  <a16:creationId xmlns:a16="http://schemas.microsoft.com/office/drawing/2014/main" id="{ECBA9393-6272-6D4D-8ECB-B62D9C66FD3B}"/>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tx1"/>
                  </a:solidFill>
                </a:rPr>
                <a:t>hs-mittweida.de</a:t>
              </a:r>
              <a:endParaRPr lang="de-DE" sz="1300" b="1" dirty="0">
                <a:solidFill>
                  <a:schemeClr val="tx1"/>
                </a:solidFill>
              </a:endParaRPr>
            </a:p>
          </p:txBody>
        </p:sp>
      </p:grpSp>
      <p:sp>
        <p:nvSpPr>
          <p:cNvPr id="34" name="Textplatzhalter 2">
            <a:extLst>
              <a:ext uri="{FF2B5EF4-FFF2-40B4-BE49-F238E27FC236}">
                <a16:creationId xmlns:a16="http://schemas.microsoft.com/office/drawing/2014/main" id="{46A22CA0-A1F8-A14D-BDF3-186809A292D7}"/>
              </a:ext>
            </a:extLst>
          </p:cNvPr>
          <p:cNvSpPr>
            <a:spLocks noGrp="1"/>
          </p:cNvSpPr>
          <p:nvPr>
            <p:ph type="body" sz="quarter" idx="12" hasCustomPrompt="1"/>
          </p:nvPr>
        </p:nvSpPr>
        <p:spPr>
          <a:xfrm>
            <a:off x="766764" y="181363"/>
            <a:ext cx="6480000" cy="1454218"/>
          </a:xfrm>
        </p:spPr>
        <p:txBody>
          <a:bodyPr anchor="b" anchorCtr="0">
            <a:normAutofit/>
          </a:bodyPr>
          <a:lstStyle>
            <a:lvl1pPr>
              <a:defRPr sz="6000" b="1">
                <a:solidFill>
                  <a:schemeClr val="bg1"/>
                </a:solidFill>
              </a:defRPr>
            </a:lvl1pPr>
          </a:lstStyle>
          <a:p>
            <a:pPr lvl="0"/>
            <a:r>
              <a:rPr lang="de-DE" dirty="0"/>
              <a:t>Vielen Dank</a:t>
            </a:r>
          </a:p>
        </p:txBody>
      </p:sp>
      <p:sp>
        <p:nvSpPr>
          <p:cNvPr id="35" name="Inhaltsplatzhalter 2">
            <a:extLst>
              <a:ext uri="{FF2B5EF4-FFF2-40B4-BE49-F238E27FC236}">
                <a16:creationId xmlns:a16="http://schemas.microsoft.com/office/drawing/2014/main" id="{03FD447E-F5CF-8D4B-8DF9-CAB93603B3DF}"/>
              </a:ext>
            </a:extLst>
          </p:cNvPr>
          <p:cNvSpPr>
            <a:spLocks noGrp="1"/>
          </p:cNvSpPr>
          <p:nvPr>
            <p:ph idx="13" hasCustomPrompt="1"/>
          </p:nvPr>
        </p:nvSpPr>
        <p:spPr>
          <a:xfrm>
            <a:off x="766764" y="1775539"/>
            <a:ext cx="6480000" cy="4484074"/>
          </a:xfrm>
        </p:spPr>
        <p:txBody>
          <a:bodyPr bIns="0" anchor="b" anchorCtr="0">
            <a:normAutofit/>
          </a:bodyPr>
          <a:lstStyle>
            <a:lvl1pPr marL="0" indent="0">
              <a:lnSpc>
                <a:spcPct val="120000"/>
              </a:lnSpc>
              <a:spcBef>
                <a:spcPts val="0"/>
              </a:spcBef>
              <a:buFont typeface="Arial" panose="020B0604020202020204" pitchFamily="34" charset="0"/>
              <a:buNone/>
              <a:defRPr sz="1400">
                <a:solidFill>
                  <a:schemeClr val="bg1"/>
                </a:solidFill>
              </a:defRPr>
            </a:lvl1pPr>
            <a:lvl2pPr>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vl6pPr>
              <a:defRPr/>
            </a:lvl6pPr>
          </a:lstStyle>
          <a:p>
            <a:pPr lvl="0"/>
            <a:r>
              <a:rPr lang="de-DE" altLang="de-DE" dirty="0"/>
              <a:t>Textmasterformate bearbeiten</a:t>
            </a:r>
          </a:p>
        </p:txBody>
      </p:sp>
    </p:spTree>
    <p:extLst>
      <p:ext uri="{BB962C8B-B14F-4D97-AF65-F5344CB8AC3E}">
        <p14:creationId xmlns:p14="http://schemas.microsoft.com/office/powerpoint/2010/main" val="1694344616"/>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2">
    <p:spTree>
      <p:nvGrpSpPr>
        <p:cNvPr id="1" name=""/>
        <p:cNvGrpSpPr/>
        <p:nvPr/>
      </p:nvGrpSpPr>
      <p:grpSpPr>
        <a:xfrm>
          <a:off x="0" y="0"/>
          <a:ext cx="0" cy="0"/>
          <a:chOff x="0" y="0"/>
          <a:chExt cx="0" cy="0"/>
        </a:xfrm>
      </p:grpSpPr>
      <p:sp>
        <p:nvSpPr>
          <p:cNvPr id="58" name="Rechteck 57">
            <a:extLst>
              <a:ext uri="{FF2B5EF4-FFF2-40B4-BE49-F238E27FC236}">
                <a16:creationId xmlns:a16="http://schemas.microsoft.com/office/drawing/2014/main" id="{AC36BE14-BA13-EF47-A44C-AE9AECAED077}"/>
              </a:ext>
            </a:extLst>
          </p:cNvPr>
          <p:cNvSpPr/>
          <p:nvPr userDrawn="1"/>
        </p:nvSpPr>
        <p:spPr>
          <a:xfrm>
            <a:off x="-1" y="0"/>
            <a:ext cx="12195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61" name="Rechteck 60">
            <a:extLst>
              <a:ext uri="{FF2B5EF4-FFF2-40B4-BE49-F238E27FC236}">
                <a16:creationId xmlns:a16="http://schemas.microsoft.com/office/drawing/2014/main" id="{C10F555E-0337-2840-8EE6-EE598121B8DE}"/>
              </a:ext>
            </a:extLst>
          </p:cNvPr>
          <p:cNvSpPr/>
          <p:nvPr userDrawn="1"/>
        </p:nvSpPr>
        <p:spPr>
          <a:xfrm>
            <a:off x="-1" y="1376363"/>
            <a:ext cx="12202392" cy="4716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56AAA5AF-7741-A84A-92D1-805D5F2CBB47}"/>
              </a:ext>
            </a:extLst>
          </p:cNvPr>
          <p:cNvSpPr>
            <a:spLocks noGrp="1"/>
          </p:cNvSpPr>
          <p:nvPr>
            <p:ph type="subTitle" idx="1" hasCustomPrompt="1"/>
          </p:nvPr>
        </p:nvSpPr>
        <p:spPr>
          <a:xfrm>
            <a:off x="771525" y="5050888"/>
            <a:ext cx="10656000" cy="307777"/>
          </a:xfrm>
        </p:spPr>
        <p:txBody>
          <a:bodyPr lIns="0" rIns="0" bIns="0" anchor="t">
            <a:normAutofit/>
          </a:bodyPr>
          <a:lstStyle>
            <a:lvl1pPr marL="0" indent="0" algn="l">
              <a:buNone/>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Autor, Akad. Grad max. einzeilig</a:t>
            </a:r>
          </a:p>
        </p:txBody>
      </p:sp>
      <p:grpSp>
        <p:nvGrpSpPr>
          <p:cNvPr id="36" name="Gruppieren 35">
            <a:extLst>
              <a:ext uri="{FF2B5EF4-FFF2-40B4-BE49-F238E27FC236}">
                <a16:creationId xmlns:a16="http://schemas.microsoft.com/office/drawing/2014/main" id="{16DC5486-0A5F-FF45-B549-3BFB9701C2E3}"/>
              </a:ext>
            </a:extLst>
          </p:cNvPr>
          <p:cNvGrpSpPr/>
          <p:nvPr userDrawn="1"/>
        </p:nvGrpSpPr>
        <p:grpSpPr>
          <a:xfrm>
            <a:off x="7966841" y="-3612"/>
            <a:ext cx="4229102" cy="2193693"/>
            <a:chOff x="5500688" y="4843463"/>
            <a:chExt cx="2714625" cy="1408113"/>
          </a:xfrm>
        </p:grpSpPr>
        <p:sp>
          <p:nvSpPr>
            <p:cNvPr id="37" name="Freeform 14">
              <a:extLst>
                <a:ext uri="{FF2B5EF4-FFF2-40B4-BE49-F238E27FC236}">
                  <a16:creationId xmlns:a16="http://schemas.microsoft.com/office/drawing/2014/main" id="{5EB37140-FD75-E040-9225-680598642A2B}"/>
                </a:ext>
              </a:extLst>
            </p:cNvPr>
            <p:cNvSpPr>
              <a:spLocks/>
            </p:cNvSpPr>
            <p:nvPr/>
          </p:nvSpPr>
          <p:spPr bwMode="auto">
            <a:xfrm>
              <a:off x="5500688" y="4843463"/>
              <a:ext cx="2714625" cy="140811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8" name="Gruppieren 37">
              <a:extLst>
                <a:ext uri="{FF2B5EF4-FFF2-40B4-BE49-F238E27FC236}">
                  <a16:creationId xmlns:a16="http://schemas.microsoft.com/office/drawing/2014/main" id="{950AD8D9-1209-F241-9337-85091A404491}"/>
                </a:ext>
              </a:extLst>
            </p:cNvPr>
            <p:cNvGrpSpPr/>
            <p:nvPr/>
          </p:nvGrpSpPr>
          <p:grpSpPr>
            <a:xfrm>
              <a:off x="5992813" y="5191125"/>
              <a:ext cx="1731963" cy="549275"/>
              <a:chOff x="5992813" y="5191125"/>
              <a:chExt cx="1731963" cy="549275"/>
            </a:xfrm>
          </p:grpSpPr>
          <p:sp>
            <p:nvSpPr>
              <p:cNvPr id="39" name="Freeform 5">
                <a:extLst>
                  <a:ext uri="{FF2B5EF4-FFF2-40B4-BE49-F238E27FC236}">
                    <a16:creationId xmlns:a16="http://schemas.microsoft.com/office/drawing/2014/main" id="{AB09EF77-5FA9-3D4A-9119-7E070096D95E}"/>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DDE4508A-ADD1-974D-8FE8-5D2339FB216D}"/>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C9FB5ABE-B48B-994A-A81D-6D2EAC6FF775}"/>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4F3432A9-C1EE-9B4B-8728-119E68510570}"/>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2209A4A1-F519-BB40-8CCF-8465E765FDB4}"/>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CD7CA84A-0076-2D43-B82F-A16D151ED48B}"/>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5E1E1EB8-60C9-054E-825A-C11FD42FF870}"/>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EDACF59E-C77D-F64B-81A8-E5A134F298EA}"/>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3">
                <a:extLst>
                  <a:ext uri="{FF2B5EF4-FFF2-40B4-BE49-F238E27FC236}">
                    <a16:creationId xmlns:a16="http://schemas.microsoft.com/office/drawing/2014/main" id="{23097EAB-F255-ED48-A4C4-675CF432592E}"/>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5">
                <a:extLst>
                  <a:ext uri="{FF2B5EF4-FFF2-40B4-BE49-F238E27FC236}">
                    <a16:creationId xmlns:a16="http://schemas.microsoft.com/office/drawing/2014/main" id="{27B38BCC-E828-C245-95F4-964984C2C0F8}"/>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6">
                <a:extLst>
                  <a:ext uri="{FF2B5EF4-FFF2-40B4-BE49-F238E27FC236}">
                    <a16:creationId xmlns:a16="http://schemas.microsoft.com/office/drawing/2014/main" id="{8ECA8627-EF63-A743-BF37-66E99708A98B}"/>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17">
                <a:extLst>
                  <a:ext uri="{FF2B5EF4-FFF2-40B4-BE49-F238E27FC236}">
                    <a16:creationId xmlns:a16="http://schemas.microsoft.com/office/drawing/2014/main" id="{6E43615A-53FE-7A43-8082-7E6DD91027F2}"/>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18">
                <a:extLst>
                  <a:ext uri="{FF2B5EF4-FFF2-40B4-BE49-F238E27FC236}">
                    <a16:creationId xmlns:a16="http://schemas.microsoft.com/office/drawing/2014/main" id="{32B234A1-F445-CD4B-92B1-50DCECD4C3DB}"/>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19">
                <a:extLst>
                  <a:ext uri="{FF2B5EF4-FFF2-40B4-BE49-F238E27FC236}">
                    <a16:creationId xmlns:a16="http://schemas.microsoft.com/office/drawing/2014/main" id="{B2849C8F-AC81-5B4B-B675-326055ED8D15}"/>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0">
                <a:extLst>
                  <a:ext uri="{FF2B5EF4-FFF2-40B4-BE49-F238E27FC236}">
                    <a16:creationId xmlns:a16="http://schemas.microsoft.com/office/drawing/2014/main" id="{BA73C5C8-F07F-434B-8E5A-D93E21178379}"/>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21">
                <a:extLst>
                  <a:ext uri="{FF2B5EF4-FFF2-40B4-BE49-F238E27FC236}">
                    <a16:creationId xmlns:a16="http://schemas.microsoft.com/office/drawing/2014/main" id="{A9E453BD-43B1-9649-99A0-50AD9A7229BB}"/>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22">
                <a:extLst>
                  <a:ext uri="{FF2B5EF4-FFF2-40B4-BE49-F238E27FC236}">
                    <a16:creationId xmlns:a16="http://schemas.microsoft.com/office/drawing/2014/main" id="{EC2009B5-39DA-484B-A189-224B5466308E}"/>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23">
                <a:extLst>
                  <a:ext uri="{FF2B5EF4-FFF2-40B4-BE49-F238E27FC236}">
                    <a16:creationId xmlns:a16="http://schemas.microsoft.com/office/drawing/2014/main" id="{46C2656D-4A01-6A4B-B880-6987D2362651}"/>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64" name="Textplatzhalter 63">
            <a:extLst>
              <a:ext uri="{FF2B5EF4-FFF2-40B4-BE49-F238E27FC236}">
                <a16:creationId xmlns:a16="http://schemas.microsoft.com/office/drawing/2014/main" id="{997C1732-FEA2-D24E-9033-C427C8EE91B5}"/>
              </a:ext>
            </a:extLst>
          </p:cNvPr>
          <p:cNvSpPr>
            <a:spLocks noGrp="1"/>
          </p:cNvSpPr>
          <p:nvPr>
            <p:ph type="body" sz="quarter" idx="11" hasCustomPrompt="1"/>
          </p:nvPr>
        </p:nvSpPr>
        <p:spPr>
          <a:xfrm>
            <a:off x="771525" y="4374269"/>
            <a:ext cx="10656000" cy="491140"/>
          </a:xfrm>
        </p:spPr>
        <p:txBody>
          <a:bodyPr lIns="0" rIns="0" bIns="0">
            <a:normAutofit/>
          </a:bodyPr>
          <a:lstStyle>
            <a:lvl1pPr marL="0" indent="0">
              <a:buNone/>
              <a:defRPr sz="3200" b="1">
                <a:solidFill>
                  <a:schemeClr val="tx1"/>
                </a:solidFill>
              </a:defRPr>
            </a:lvl1pPr>
          </a:lstStyle>
          <a:p>
            <a:r>
              <a:rPr lang="de-DE" dirty="0"/>
              <a:t>Optionale </a:t>
            </a:r>
            <a:r>
              <a:rPr lang="de-DE" dirty="0" err="1"/>
              <a:t>Subline</a:t>
            </a:r>
            <a:r>
              <a:rPr lang="de-DE" dirty="0"/>
              <a:t> max. einzeilig</a:t>
            </a:r>
          </a:p>
        </p:txBody>
      </p:sp>
      <p:grpSp>
        <p:nvGrpSpPr>
          <p:cNvPr id="59" name="Gruppieren 58">
            <a:extLst>
              <a:ext uri="{FF2B5EF4-FFF2-40B4-BE49-F238E27FC236}">
                <a16:creationId xmlns:a16="http://schemas.microsoft.com/office/drawing/2014/main" id="{42721B54-72EC-2E4A-8F72-7BC6802F3896}"/>
              </a:ext>
            </a:extLst>
          </p:cNvPr>
          <p:cNvGrpSpPr/>
          <p:nvPr userDrawn="1"/>
        </p:nvGrpSpPr>
        <p:grpSpPr>
          <a:xfrm>
            <a:off x="7966842" y="5460918"/>
            <a:ext cx="4229101" cy="1397335"/>
            <a:chOff x="7966842" y="5489793"/>
            <a:chExt cx="4229101" cy="1397335"/>
          </a:xfrm>
        </p:grpSpPr>
        <p:sp>
          <p:nvSpPr>
            <p:cNvPr id="60" name="Freeform 24">
              <a:extLst>
                <a:ext uri="{FF2B5EF4-FFF2-40B4-BE49-F238E27FC236}">
                  <a16:creationId xmlns:a16="http://schemas.microsoft.com/office/drawing/2014/main" id="{B034FA29-B223-6841-B039-510A2E545159}"/>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Textfeld 61">
              <a:extLst>
                <a:ext uri="{FF2B5EF4-FFF2-40B4-BE49-F238E27FC236}">
                  <a16:creationId xmlns:a16="http://schemas.microsoft.com/office/drawing/2014/main" id="{7E757D0E-9F89-904A-8398-8EDE6049CB62}"/>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bg1"/>
                  </a:solidFill>
                </a:rPr>
                <a:t>hs-mittweida.de</a:t>
              </a:r>
              <a:endParaRPr lang="de-DE" sz="1300" b="1" dirty="0">
                <a:solidFill>
                  <a:schemeClr val="bg1"/>
                </a:solidFill>
              </a:endParaRPr>
            </a:p>
          </p:txBody>
        </p:sp>
      </p:grpSp>
      <p:sp>
        <p:nvSpPr>
          <p:cNvPr id="65" name="Textplatzhalter 2">
            <a:extLst>
              <a:ext uri="{FF2B5EF4-FFF2-40B4-BE49-F238E27FC236}">
                <a16:creationId xmlns:a16="http://schemas.microsoft.com/office/drawing/2014/main" id="{A6E846C8-2825-E644-B92F-7D6C133BD349}"/>
              </a:ext>
            </a:extLst>
          </p:cNvPr>
          <p:cNvSpPr>
            <a:spLocks noGrp="1"/>
          </p:cNvSpPr>
          <p:nvPr>
            <p:ph type="body" sz="quarter" idx="12" hasCustomPrompt="1"/>
          </p:nvPr>
        </p:nvSpPr>
        <p:spPr>
          <a:xfrm>
            <a:off x="766763" y="2353594"/>
            <a:ext cx="10653712" cy="1968568"/>
          </a:xfrm>
        </p:spPr>
        <p:txBody>
          <a:bodyPr anchor="b" anchorCtr="0">
            <a:normAutofit/>
          </a:bodyPr>
          <a:lstStyle>
            <a:lvl1pPr>
              <a:defRPr sz="6000" b="1">
                <a:solidFill>
                  <a:schemeClr val="tx1"/>
                </a:solidFill>
              </a:defRPr>
            </a:lvl1pPr>
          </a:lstStyle>
          <a:p>
            <a:pPr lvl="0"/>
            <a:r>
              <a:rPr lang="de-DE" dirty="0"/>
              <a:t>Titel 2 Headline lang und doppelzeilig</a:t>
            </a:r>
          </a:p>
        </p:txBody>
      </p:sp>
    </p:spTree>
    <p:extLst>
      <p:ext uri="{BB962C8B-B14F-4D97-AF65-F5344CB8AC3E}">
        <p14:creationId xmlns:p14="http://schemas.microsoft.com/office/powerpoint/2010/main" val="247156720"/>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33D63C-45DB-144E-9085-1D88EEC21154}"/>
              </a:ext>
            </a:extLst>
          </p:cNvPr>
          <p:cNvSpPr/>
          <p:nvPr userDrawn="1"/>
        </p:nvSpPr>
        <p:spPr>
          <a:xfrm>
            <a:off x="0" y="0"/>
            <a:ext cx="4079876" cy="6200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a16="http://schemas.microsoft.com/office/drawing/2014/main" id="{9C3705A7-6A02-6440-8505-42813B285E4D}"/>
              </a:ext>
            </a:extLst>
          </p:cNvPr>
          <p:cNvSpPr>
            <a:spLocks noGrp="1"/>
          </p:cNvSpPr>
          <p:nvPr>
            <p:ph type="title" hasCustomPrompt="1"/>
          </p:nvPr>
        </p:nvSpPr>
        <p:spPr>
          <a:xfrm>
            <a:off x="766763" y="458998"/>
            <a:ext cx="3229503" cy="757130"/>
          </a:xfrm>
        </p:spPr>
        <p:txBody>
          <a:bodyPr anchor="t">
            <a:spAutoFit/>
          </a:bodyPr>
          <a:lstStyle>
            <a:lvl1pPr>
              <a:defRPr sz="4800">
                <a:solidFill>
                  <a:schemeClr val="bg1"/>
                </a:solidFill>
              </a:defRPr>
            </a:lvl1pPr>
          </a:lstStyle>
          <a:p>
            <a:r>
              <a:rPr lang="de-DE" dirty="0"/>
              <a:t>Agenda</a:t>
            </a:r>
          </a:p>
        </p:txBody>
      </p:sp>
      <p:sp>
        <p:nvSpPr>
          <p:cNvPr id="8" name="Inhaltsplatzhalter 2">
            <a:extLst>
              <a:ext uri="{FF2B5EF4-FFF2-40B4-BE49-F238E27FC236}">
                <a16:creationId xmlns:a16="http://schemas.microsoft.com/office/drawing/2014/main" id="{AE6D2FA4-15E9-2C49-A448-6B6F046733CE}"/>
              </a:ext>
            </a:extLst>
          </p:cNvPr>
          <p:cNvSpPr>
            <a:spLocks noGrp="1"/>
          </p:cNvSpPr>
          <p:nvPr>
            <p:ph idx="1" hasCustomPrompt="1"/>
          </p:nvPr>
        </p:nvSpPr>
        <p:spPr>
          <a:xfrm>
            <a:off x="4646065" y="578069"/>
            <a:ext cx="6779173" cy="5622706"/>
          </a:xfrm>
        </p:spPr>
        <p:txBody>
          <a:bodyPr/>
          <a:lstStyle>
            <a:lvl1pPr marL="457200" indent="-457200">
              <a:spcBef>
                <a:spcPts val="1000"/>
              </a:spcBef>
              <a:spcAft>
                <a:spcPts val="0"/>
              </a:spcAft>
              <a:buFont typeface="+mj-lt"/>
              <a:buAutoNum type="arabicPeriod"/>
              <a:defRPr sz="2400"/>
            </a:lvl1pPr>
            <a:lvl2pPr marL="457200" indent="-457200">
              <a:spcBef>
                <a:spcPts val="1000"/>
              </a:spcBef>
              <a:spcAft>
                <a:spcPts val="0"/>
              </a:spcAft>
              <a:buFont typeface="+mj-lt"/>
              <a:buAutoNum type="arabicPeriod"/>
              <a:defRPr sz="2400" b="0" i="0">
                <a:latin typeface="Open Sans" panose="020B0606030504020204" pitchFamily="34" charset="0"/>
                <a:ea typeface="Open Sans" panose="020B0606030504020204" pitchFamily="34" charset="0"/>
                <a:cs typeface="Open Sans" panose="020B0606030504020204" pitchFamily="34" charset="0"/>
              </a:defRPr>
            </a:lvl2pPr>
            <a:lvl3pPr marL="269875" indent="0">
              <a:spcBef>
                <a:spcPts val="1000"/>
              </a:spcBef>
              <a:spcAft>
                <a:spcPts val="0"/>
              </a:spcAft>
              <a:buFont typeface="+mj-lt"/>
              <a:buNone/>
              <a:defRPr/>
            </a:lvl3pPr>
            <a:lvl4pPr marL="449263" indent="0">
              <a:spcBef>
                <a:spcPts val="1000"/>
              </a:spcBef>
              <a:spcAft>
                <a:spcPts val="0"/>
              </a:spcAft>
              <a:buFont typeface="+mj-lt"/>
              <a:buNone/>
              <a:defRPr/>
            </a:lvl4pPr>
            <a:lvl5pPr marL="719137" indent="0">
              <a:spcBef>
                <a:spcPts val="1000"/>
              </a:spcBef>
              <a:spcAft>
                <a:spcPts val="0"/>
              </a:spcAft>
              <a:buFont typeface="+mj-lt"/>
              <a:buNone/>
              <a:defRPr/>
            </a:lvl5pPr>
            <a:lvl6pPr>
              <a:defRPr/>
            </a:lvl6pPr>
          </a:lstStyle>
          <a:p>
            <a:pPr lvl="0"/>
            <a:r>
              <a:rPr lang="de-DE" altLang="de-DE" dirty="0"/>
              <a:t>Gliederungspunkte ergänzen</a:t>
            </a:r>
          </a:p>
          <a:p>
            <a:pPr lvl="2"/>
            <a:r>
              <a:rPr lang="de-DE" altLang="de-DE" dirty="0"/>
              <a:t>Zweite Ebene</a:t>
            </a:r>
          </a:p>
          <a:p>
            <a:pPr lvl="3"/>
            <a:r>
              <a:rPr lang="de-DE" altLang="de-DE" dirty="0"/>
              <a:t>Dritte Ebene</a:t>
            </a:r>
          </a:p>
          <a:p>
            <a:pPr lvl="4"/>
            <a:r>
              <a:rPr lang="de-DE" altLang="de-DE" dirty="0"/>
              <a:t>Vierte Ebene</a:t>
            </a:r>
          </a:p>
        </p:txBody>
      </p:sp>
    </p:spTree>
    <p:extLst>
      <p:ext uri="{BB962C8B-B14F-4D97-AF65-F5344CB8AC3E}">
        <p14:creationId xmlns:p14="http://schemas.microsoft.com/office/powerpoint/2010/main" val="723480596"/>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Kapiteltrenner-1">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33D63C-45DB-144E-9085-1D88EEC2115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2">
            <a:extLst>
              <a:ext uri="{FF2B5EF4-FFF2-40B4-BE49-F238E27FC236}">
                <a16:creationId xmlns:a16="http://schemas.microsoft.com/office/drawing/2014/main" id="{7EB0A41D-B864-D243-BBD2-568F729A2E18}"/>
              </a:ext>
            </a:extLst>
          </p:cNvPr>
          <p:cNvSpPr>
            <a:spLocks noGrp="1"/>
          </p:cNvSpPr>
          <p:nvPr>
            <p:ph type="body" sz="quarter" idx="12" hasCustomPrompt="1"/>
          </p:nvPr>
        </p:nvSpPr>
        <p:spPr>
          <a:xfrm>
            <a:off x="766763" y="373225"/>
            <a:ext cx="10658475" cy="3251336"/>
          </a:xfrm>
        </p:spPr>
        <p:txBody>
          <a:bodyPr anchor="b" anchorCtr="0">
            <a:normAutofit/>
          </a:bodyPr>
          <a:lstStyle>
            <a:lvl1pPr>
              <a:defRPr sz="6400" b="1">
                <a:solidFill>
                  <a:schemeClr val="bg1"/>
                </a:solidFill>
              </a:defRPr>
            </a:lvl1pPr>
          </a:lstStyle>
          <a:p>
            <a:pPr lvl="0"/>
            <a:r>
              <a:rPr lang="de-DE" dirty="0" err="1"/>
              <a:t>Kapiteltrenner</a:t>
            </a:r>
            <a:r>
              <a:rPr lang="de-DE" dirty="0"/>
              <a:t> 1</a:t>
            </a:r>
          </a:p>
        </p:txBody>
      </p:sp>
      <p:sp>
        <p:nvSpPr>
          <p:cNvPr id="8" name="Textplatzhalter 63">
            <a:extLst>
              <a:ext uri="{FF2B5EF4-FFF2-40B4-BE49-F238E27FC236}">
                <a16:creationId xmlns:a16="http://schemas.microsoft.com/office/drawing/2014/main" id="{7255ACFF-934E-EF40-ABB4-67686B0EC1DA}"/>
              </a:ext>
            </a:extLst>
          </p:cNvPr>
          <p:cNvSpPr>
            <a:spLocks noGrp="1"/>
          </p:cNvSpPr>
          <p:nvPr>
            <p:ph type="body" sz="quarter" idx="11" hasCustomPrompt="1"/>
          </p:nvPr>
        </p:nvSpPr>
        <p:spPr>
          <a:xfrm>
            <a:off x="766763" y="3650649"/>
            <a:ext cx="10658474" cy="2442176"/>
          </a:xfrm>
        </p:spPr>
        <p:txBody>
          <a:bodyPr lIns="0" rIns="0" bIns="0">
            <a:normAutofit/>
          </a:bodyPr>
          <a:lstStyle>
            <a:lvl1pPr marL="0" indent="0">
              <a:buNone/>
              <a:defRPr sz="3200" b="1">
                <a:solidFill>
                  <a:schemeClr val="bg1"/>
                </a:solidFill>
              </a:defRPr>
            </a:lvl1pPr>
          </a:lstStyle>
          <a:p>
            <a:r>
              <a:rPr lang="de-DE" dirty="0"/>
              <a:t>Optionale </a:t>
            </a:r>
            <a:r>
              <a:rPr lang="de-DE" dirty="0" err="1"/>
              <a:t>Subline</a:t>
            </a:r>
            <a:endParaRPr lang="de-DE" dirty="0"/>
          </a:p>
        </p:txBody>
      </p:sp>
    </p:spTree>
    <p:extLst>
      <p:ext uri="{BB962C8B-B14F-4D97-AF65-F5344CB8AC3E}">
        <p14:creationId xmlns:p14="http://schemas.microsoft.com/office/powerpoint/2010/main" val="3050986518"/>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Kapiteltrenner-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33D63C-45DB-144E-9085-1D88EEC21154}"/>
              </a:ext>
            </a:extLst>
          </p:cNvPr>
          <p:cNvSpPr/>
          <p:nvPr userDrawn="1"/>
        </p:nvSpPr>
        <p:spPr>
          <a:xfrm>
            <a:off x="0" y="0"/>
            <a:ext cx="814863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63">
            <a:extLst>
              <a:ext uri="{FF2B5EF4-FFF2-40B4-BE49-F238E27FC236}">
                <a16:creationId xmlns:a16="http://schemas.microsoft.com/office/drawing/2014/main" id="{8F09F778-8471-A84D-AEC6-047355408B10}"/>
              </a:ext>
            </a:extLst>
          </p:cNvPr>
          <p:cNvSpPr>
            <a:spLocks noGrp="1"/>
          </p:cNvSpPr>
          <p:nvPr>
            <p:ph type="body" sz="quarter" idx="11" hasCustomPrompt="1"/>
          </p:nvPr>
        </p:nvSpPr>
        <p:spPr>
          <a:xfrm>
            <a:off x="766763" y="3650649"/>
            <a:ext cx="7272000" cy="2442176"/>
          </a:xfrm>
        </p:spPr>
        <p:txBody>
          <a:bodyPr lIns="0" rIns="0" bIns="0">
            <a:normAutofit/>
          </a:bodyPr>
          <a:lstStyle>
            <a:lvl1pPr marL="0" indent="0">
              <a:buNone/>
              <a:defRPr sz="3200" b="1">
                <a:solidFill>
                  <a:schemeClr val="bg1"/>
                </a:solidFill>
              </a:defRPr>
            </a:lvl1pPr>
          </a:lstStyle>
          <a:p>
            <a:r>
              <a:rPr lang="de-DE" dirty="0"/>
              <a:t>Optionale </a:t>
            </a:r>
            <a:r>
              <a:rPr lang="de-DE" dirty="0" err="1"/>
              <a:t>Subline</a:t>
            </a:r>
            <a:endParaRPr lang="de-DE" dirty="0"/>
          </a:p>
        </p:txBody>
      </p:sp>
      <p:sp>
        <p:nvSpPr>
          <p:cNvPr id="3" name="Textplatzhalter 2">
            <a:extLst>
              <a:ext uri="{FF2B5EF4-FFF2-40B4-BE49-F238E27FC236}">
                <a16:creationId xmlns:a16="http://schemas.microsoft.com/office/drawing/2014/main" id="{538A379B-3B90-4A73-825E-406B3F6D9617}"/>
              </a:ext>
            </a:extLst>
          </p:cNvPr>
          <p:cNvSpPr>
            <a:spLocks noGrp="1"/>
          </p:cNvSpPr>
          <p:nvPr>
            <p:ph type="body" sz="quarter" idx="12" hasCustomPrompt="1"/>
          </p:nvPr>
        </p:nvSpPr>
        <p:spPr>
          <a:xfrm>
            <a:off x="766763" y="373225"/>
            <a:ext cx="7272337" cy="3251336"/>
          </a:xfrm>
        </p:spPr>
        <p:txBody>
          <a:bodyPr anchor="b" anchorCtr="0">
            <a:normAutofit/>
          </a:bodyPr>
          <a:lstStyle>
            <a:lvl1pPr>
              <a:defRPr sz="6400" b="1">
                <a:solidFill>
                  <a:schemeClr val="bg1"/>
                </a:solidFill>
              </a:defRPr>
            </a:lvl1pPr>
          </a:lstStyle>
          <a:p>
            <a:pPr lvl="0"/>
            <a:r>
              <a:rPr lang="de-DE" dirty="0" err="1"/>
              <a:t>Kapiteltrenner</a:t>
            </a:r>
            <a:r>
              <a:rPr lang="de-DE" dirty="0"/>
              <a:t> 2</a:t>
            </a:r>
          </a:p>
        </p:txBody>
      </p:sp>
    </p:spTree>
    <p:extLst>
      <p:ext uri="{BB962C8B-B14F-4D97-AF65-F5344CB8AC3E}">
        <p14:creationId xmlns:p14="http://schemas.microsoft.com/office/powerpoint/2010/main" val="1632793977"/>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7460A-35E0-094B-9636-32F4AAFDC038}"/>
              </a:ext>
            </a:extLst>
          </p:cNvPr>
          <p:cNvSpPr>
            <a:spLocks noGrp="1"/>
          </p:cNvSpPr>
          <p:nvPr>
            <p:ph type="title" hasCustomPrompt="1"/>
          </p:nvPr>
        </p:nvSpPr>
        <p:spPr>
          <a:xfrm>
            <a:off x="766764" y="124691"/>
            <a:ext cx="10656000" cy="1251671"/>
          </a:xfrm>
        </p:spPr>
        <p:txBody>
          <a:bodyPr/>
          <a:lstStyle/>
          <a:p>
            <a:r>
              <a:rPr lang="de-DE" dirty="0"/>
              <a:t>Titel Headline max. zweizeilig</a:t>
            </a:r>
          </a:p>
        </p:txBody>
      </p:sp>
      <p:sp>
        <p:nvSpPr>
          <p:cNvPr id="3" name="Inhaltsplatzhalter 2">
            <a:extLst>
              <a:ext uri="{FF2B5EF4-FFF2-40B4-BE49-F238E27FC236}">
                <a16:creationId xmlns:a16="http://schemas.microsoft.com/office/drawing/2014/main" id="{083E5AC8-FF05-0B41-A0A5-6EAEF1F0DE82}"/>
              </a:ext>
            </a:extLst>
          </p:cNvPr>
          <p:cNvSpPr>
            <a:spLocks noGrp="1"/>
          </p:cNvSpPr>
          <p:nvPr>
            <p:ph idx="1" hasCustomPrompt="1"/>
          </p:nvPr>
        </p:nvSpPr>
        <p:spPr>
          <a:xfrm>
            <a:off x="766764" y="1393722"/>
            <a:ext cx="10656000"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Tree>
    <p:extLst>
      <p:ext uri="{BB962C8B-B14F-4D97-AF65-F5344CB8AC3E}">
        <p14:creationId xmlns:p14="http://schemas.microsoft.com/office/powerpoint/2010/main" val="3418607333"/>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und Inhalt-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7460A-35E0-094B-9636-32F4AAFDC038}"/>
              </a:ext>
            </a:extLst>
          </p:cNvPr>
          <p:cNvSpPr>
            <a:spLocks noGrp="1"/>
          </p:cNvSpPr>
          <p:nvPr>
            <p:ph type="title" hasCustomPrompt="1"/>
          </p:nvPr>
        </p:nvSpPr>
        <p:spPr>
          <a:xfrm>
            <a:off x="766764" y="124691"/>
            <a:ext cx="10656000" cy="1251671"/>
          </a:xfrm>
        </p:spPr>
        <p:txBody>
          <a:bodyPr/>
          <a:lstStyle>
            <a:lvl1pPr>
              <a:defRPr/>
            </a:lvl1pPr>
          </a:lstStyle>
          <a:p>
            <a:r>
              <a:rPr lang="de-DE" dirty="0"/>
              <a:t>Titel Headline max. zweizeilig</a:t>
            </a:r>
          </a:p>
        </p:txBody>
      </p:sp>
      <p:sp>
        <p:nvSpPr>
          <p:cNvPr id="3" name="Inhaltsplatzhalter 2">
            <a:extLst>
              <a:ext uri="{FF2B5EF4-FFF2-40B4-BE49-F238E27FC236}">
                <a16:creationId xmlns:a16="http://schemas.microsoft.com/office/drawing/2014/main" id="{083E5AC8-FF05-0B41-A0A5-6EAEF1F0DE82}"/>
              </a:ext>
            </a:extLst>
          </p:cNvPr>
          <p:cNvSpPr>
            <a:spLocks noGrp="1"/>
          </p:cNvSpPr>
          <p:nvPr>
            <p:ph idx="1" hasCustomPrompt="1"/>
          </p:nvPr>
        </p:nvSpPr>
        <p:spPr>
          <a:xfrm>
            <a:off x="766764" y="1393722"/>
            <a:ext cx="5138037"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4" name="Inhaltsplatzhalter 2">
            <a:extLst>
              <a:ext uri="{FF2B5EF4-FFF2-40B4-BE49-F238E27FC236}">
                <a16:creationId xmlns:a16="http://schemas.microsoft.com/office/drawing/2014/main" id="{88CE7B02-EACB-C548-9ACD-E2387332A55A}"/>
              </a:ext>
            </a:extLst>
          </p:cNvPr>
          <p:cNvSpPr>
            <a:spLocks noGrp="1"/>
          </p:cNvSpPr>
          <p:nvPr>
            <p:ph idx="10" hasCustomPrompt="1"/>
          </p:nvPr>
        </p:nvSpPr>
        <p:spPr>
          <a:xfrm>
            <a:off x="6284727" y="1393722"/>
            <a:ext cx="5138037"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Tree>
    <p:extLst>
      <p:ext uri="{BB962C8B-B14F-4D97-AF65-F5344CB8AC3E}">
        <p14:creationId xmlns:p14="http://schemas.microsoft.com/office/powerpoint/2010/main" val="1150314642"/>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und Inhalt-3">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3E5AC8-FF05-0B41-A0A5-6EAEF1F0DE82}"/>
              </a:ext>
            </a:extLst>
          </p:cNvPr>
          <p:cNvSpPr>
            <a:spLocks noGrp="1"/>
          </p:cNvSpPr>
          <p:nvPr>
            <p:ph idx="1" hasCustomPrompt="1"/>
          </p:nvPr>
        </p:nvSpPr>
        <p:spPr>
          <a:xfrm>
            <a:off x="766764" y="1393722"/>
            <a:ext cx="5138037" cy="4807053"/>
          </a:xfrm>
        </p:spPr>
        <p:txBody>
          <a:bodyPr/>
          <a:lstStyle>
            <a:lvl1pPr marL="0" indent="0">
              <a:buFont typeface="Arial" panose="020B0604020202020204" pitchFamily="34" charset="0"/>
              <a:buNone/>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a:lvl3pPr>
            <a:lvl4pPr>
              <a:defRPr/>
            </a:lvl4pPr>
            <a:lvl5pPr>
              <a:defRPr/>
            </a:lvl5pPr>
            <a:lvl6pPr>
              <a:defRPr/>
            </a:lvl6p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5" name="Bildplatzhalter 58">
            <a:extLst>
              <a:ext uri="{FF2B5EF4-FFF2-40B4-BE49-F238E27FC236}">
                <a16:creationId xmlns:a16="http://schemas.microsoft.com/office/drawing/2014/main" id="{DAFB548C-B664-4C48-BE4F-55CE73185E8B}"/>
              </a:ext>
            </a:extLst>
          </p:cNvPr>
          <p:cNvSpPr>
            <a:spLocks noGrp="1"/>
          </p:cNvSpPr>
          <p:nvPr>
            <p:ph type="pic" sz="quarter" idx="10" hasCustomPrompt="1"/>
          </p:nvPr>
        </p:nvSpPr>
        <p:spPr>
          <a:xfrm>
            <a:off x="6099943" y="1376362"/>
            <a:ext cx="5325295" cy="4824811"/>
          </a:xfrm>
          <a:solidFill>
            <a:schemeClr val="accent1">
              <a:lumMod val="20000"/>
              <a:lumOff val="80000"/>
            </a:schemeClr>
          </a:solidFill>
        </p:spPr>
        <p:txBody>
          <a:bodyPr anchor="ctr"/>
          <a:lstStyle>
            <a:lvl1pPr marL="0" indent="0" algn="ctr">
              <a:buNone/>
              <a:defRPr/>
            </a:lvl1pPr>
          </a:lstStyle>
          <a:p>
            <a:r>
              <a:rPr lang="de-DE" dirty="0"/>
              <a:t>Bild einfügen</a:t>
            </a:r>
          </a:p>
        </p:txBody>
      </p:sp>
      <p:sp>
        <p:nvSpPr>
          <p:cNvPr id="6" name="Titel 1">
            <a:extLst>
              <a:ext uri="{FF2B5EF4-FFF2-40B4-BE49-F238E27FC236}">
                <a16:creationId xmlns:a16="http://schemas.microsoft.com/office/drawing/2014/main" id="{23EB2807-6C65-DD49-B0FB-49658B7137FD}"/>
              </a:ext>
            </a:extLst>
          </p:cNvPr>
          <p:cNvSpPr>
            <a:spLocks noGrp="1"/>
          </p:cNvSpPr>
          <p:nvPr>
            <p:ph type="title" hasCustomPrompt="1"/>
          </p:nvPr>
        </p:nvSpPr>
        <p:spPr>
          <a:xfrm>
            <a:off x="766764" y="124691"/>
            <a:ext cx="10656000" cy="1251671"/>
          </a:xfrm>
        </p:spPr>
        <p:txBody>
          <a:bodyPr/>
          <a:lstStyle>
            <a:lvl1pPr>
              <a:defRPr/>
            </a:lvl1pPr>
          </a:lstStyle>
          <a:p>
            <a:r>
              <a:rPr lang="de-DE" dirty="0"/>
              <a:t>Titel Headline max. zweizeilig</a:t>
            </a:r>
          </a:p>
        </p:txBody>
      </p:sp>
    </p:spTree>
    <p:extLst>
      <p:ext uri="{BB962C8B-B14F-4D97-AF65-F5344CB8AC3E}">
        <p14:creationId xmlns:p14="http://schemas.microsoft.com/office/powerpoint/2010/main" val="3311891270"/>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010AF21-CEF7-7549-9E48-F40CDD975D81}"/>
              </a:ext>
            </a:extLst>
          </p:cNvPr>
          <p:cNvSpPr/>
          <p:nvPr userDrawn="1"/>
        </p:nvSpPr>
        <p:spPr>
          <a:xfrm>
            <a:off x="-1" y="0"/>
            <a:ext cx="12195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Tree>
    <p:extLst>
      <p:ext uri="{BB962C8B-B14F-4D97-AF65-F5344CB8AC3E}">
        <p14:creationId xmlns:p14="http://schemas.microsoft.com/office/powerpoint/2010/main" val="3126639648"/>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C9E991-B240-7246-A3DB-3FA387629604}"/>
              </a:ext>
            </a:extLst>
          </p:cNvPr>
          <p:cNvSpPr>
            <a:spLocks noGrp="1"/>
          </p:cNvSpPr>
          <p:nvPr>
            <p:ph type="title"/>
          </p:nvPr>
        </p:nvSpPr>
        <p:spPr>
          <a:xfrm>
            <a:off x="766764" y="124691"/>
            <a:ext cx="10656000" cy="1251671"/>
          </a:xfrm>
          <a:prstGeom prst="rect">
            <a:avLst/>
          </a:prstGeom>
        </p:spPr>
        <p:txBody>
          <a:bodyPr vert="horz" lIns="0" tIns="45720" rIns="91440" bIns="45720" rtlCol="0" anchor="ctr">
            <a:normAutofit/>
          </a:bodyPr>
          <a:lstStyle/>
          <a:p>
            <a:r>
              <a:rPr lang="de-DE" dirty="0"/>
              <a:t>Titel Headline max. zweizeilig</a:t>
            </a:r>
          </a:p>
        </p:txBody>
      </p:sp>
      <p:sp>
        <p:nvSpPr>
          <p:cNvPr id="3" name="Textplatzhalter 2">
            <a:extLst>
              <a:ext uri="{FF2B5EF4-FFF2-40B4-BE49-F238E27FC236}">
                <a16:creationId xmlns:a16="http://schemas.microsoft.com/office/drawing/2014/main" id="{5FAB57BF-8521-0F48-87C5-CC09BEFD6B8B}"/>
              </a:ext>
            </a:extLst>
          </p:cNvPr>
          <p:cNvSpPr>
            <a:spLocks noGrp="1"/>
          </p:cNvSpPr>
          <p:nvPr>
            <p:ph type="body" idx="1"/>
          </p:nvPr>
        </p:nvSpPr>
        <p:spPr>
          <a:xfrm>
            <a:off x="766764" y="1393722"/>
            <a:ext cx="10656000" cy="4699103"/>
          </a:xfrm>
          <a:prstGeom prst="rect">
            <a:avLst/>
          </a:prstGeom>
        </p:spPr>
        <p:txBody>
          <a:bodyPr vert="horz" lIns="0" tIns="0" rIns="91440" bIns="45720" rtlCol="0">
            <a:normAutofit/>
          </a:bodyPr>
          <a:lstStyle/>
          <a:p>
            <a:pPr lvl="0"/>
            <a:r>
              <a:rPr lang="de-DE" altLang="de-DE" dirty="0"/>
              <a:t>Textmasterformate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25" name="Textfeld 24">
            <a:extLst>
              <a:ext uri="{FF2B5EF4-FFF2-40B4-BE49-F238E27FC236}">
                <a16:creationId xmlns:a16="http://schemas.microsoft.com/office/drawing/2014/main" id="{CDDA623C-5FC5-1144-B1F7-86992B563D67}"/>
              </a:ext>
            </a:extLst>
          </p:cNvPr>
          <p:cNvSpPr txBox="1"/>
          <p:nvPr userDrawn="1"/>
        </p:nvSpPr>
        <p:spPr>
          <a:xfrm>
            <a:off x="7549712" y="6417457"/>
            <a:ext cx="2410327" cy="307777"/>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b="1" kern="1200" dirty="0">
                <a:solidFill>
                  <a:schemeClr val="tx1"/>
                </a:solidFill>
                <a:effectLst/>
                <a:latin typeface="+mn-lt"/>
                <a:ea typeface="+mn-ea"/>
                <a:cs typeface="+mn-cs"/>
              </a:rPr>
              <a:t>Fraunhofer Lernlabor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700" b="1" kern="1200" dirty="0">
                <a:solidFill>
                  <a:schemeClr val="tx1"/>
                </a:solidFill>
                <a:effectLst/>
                <a:latin typeface="+mn-lt"/>
                <a:ea typeface="+mn-ea"/>
                <a:cs typeface="+mn-cs"/>
              </a:rPr>
              <a:t>Bundeskriminalamt</a:t>
            </a:r>
            <a:endParaRPr lang="de-DE" sz="700" kern="1200" dirty="0">
              <a:solidFill>
                <a:schemeClr val="tx1"/>
              </a:solidFill>
              <a:effectLst/>
              <a:latin typeface="+mn-lt"/>
              <a:ea typeface="+mn-ea"/>
              <a:cs typeface="+mn-cs"/>
            </a:endParaRPr>
          </a:p>
        </p:txBody>
      </p:sp>
      <p:cxnSp>
        <p:nvCxnSpPr>
          <p:cNvPr id="29" name="Gerade Verbindung 28">
            <a:extLst>
              <a:ext uri="{FF2B5EF4-FFF2-40B4-BE49-F238E27FC236}">
                <a16:creationId xmlns:a16="http://schemas.microsoft.com/office/drawing/2014/main" id="{9E033D51-D4A5-D844-A681-306511DF69A8}"/>
              </a:ext>
            </a:extLst>
          </p:cNvPr>
          <p:cNvCxnSpPr/>
          <p:nvPr userDrawn="1"/>
        </p:nvCxnSpPr>
        <p:spPr>
          <a:xfrm>
            <a:off x="9985439" y="6350000"/>
            <a:ext cx="0"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5C4695EE-4B01-BF46-9015-9B4F06987AD3}"/>
              </a:ext>
            </a:extLst>
          </p:cNvPr>
          <p:cNvSpPr txBox="1"/>
          <p:nvPr userDrawn="1"/>
        </p:nvSpPr>
        <p:spPr>
          <a:xfrm>
            <a:off x="1234677" y="6396083"/>
            <a:ext cx="6360835" cy="284693"/>
          </a:xfrm>
          <a:prstGeom prst="rect">
            <a:avLst/>
          </a:prstGeom>
          <a:noFill/>
        </p:spPr>
        <p:txBody>
          <a:bodyPr wrap="square" lIns="0" tIns="0" rIns="0" bIns="0" rtlCol="0">
            <a:spAutoFit/>
          </a:bodyPr>
          <a:lstStyle/>
          <a:p>
            <a:r>
              <a:rPr lang="de-DE" sz="1050" b="1" dirty="0"/>
              <a:t>Grundlagen Digitale Forensik / Erster Angriff | Dirk Labudde</a:t>
            </a:r>
          </a:p>
          <a:p>
            <a:r>
              <a:rPr lang="de-DE" sz="800" b="1" dirty="0">
                <a:solidFill>
                  <a:schemeClr val="bg1">
                    <a:lumMod val="65000"/>
                  </a:schemeClr>
                </a:solidFill>
              </a:rPr>
              <a:t>(C) </a:t>
            </a:r>
            <a:fld id="{F2543B8C-CA2F-4A4B-B9C4-BC2454824F43}" type="datetime1">
              <a:rPr lang="de-DE" sz="800" b="1" smtClean="0">
                <a:solidFill>
                  <a:schemeClr val="bg1">
                    <a:lumMod val="65000"/>
                  </a:schemeClr>
                </a:solidFill>
              </a:rPr>
              <a:t>05.04.2023</a:t>
            </a:fld>
            <a:r>
              <a:rPr lang="de-DE" sz="800" b="1" dirty="0">
                <a:solidFill>
                  <a:schemeClr val="bg1">
                    <a:lumMod val="65000"/>
                  </a:schemeClr>
                </a:solidFill>
              </a:rPr>
              <a:t> Hochschule Mittweida </a:t>
            </a:r>
          </a:p>
        </p:txBody>
      </p:sp>
      <p:sp>
        <p:nvSpPr>
          <p:cNvPr id="31" name="Textfeld 30">
            <a:extLst>
              <a:ext uri="{FF2B5EF4-FFF2-40B4-BE49-F238E27FC236}">
                <a16:creationId xmlns:a16="http://schemas.microsoft.com/office/drawing/2014/main" id="{04575409-ED21-E04B-BFAF-5148DB0B54D7}"/>
              </a:ext>
            </a:extLst>
          </p:cNvPr>
          <p:cNvSpPr txBox="1"/>
          <p:nvPr userDrawn="1"/>
        </p:nvSpPr>
        <p:spPr>
          <a:xfrm>
            <a:off x="766764" y="6386149"/>
            <a:ext cx="432627" cy="215444"/>
          </a:xfrm>
          <a:prstGeom prst="rect">
            <a:avLst/>
          </a:prstGeom>
          <a:noFill/>
        </p:spPr>
        <p:txBody>
          <a:bodyPr wrap="square" lIns="0" tIns="0" rIns="0" bIns="0" rtlCol="0">
            <a:spAutoFit/>
          </a:bodyPr>
          <a:lstStyle/>
          <a:p>
            <a:fld id="{065AADDD-7EB7-B54D-9EDA-90D9EB0F7377}" type="slidenum">
              <a:rPr lang="de-DE" sz="1400" smtClean="0">
                <a:solidFill>
                  <a:schemeClr val="tx1"/>
                </a:solidFill>
              </a:rPr>
              <a:t>‹Nr.›</a:t>
            </a:fld>
            <a:endParaRPr lang="de-DE" sz="1400" dirty="0">
              <a:solidFill>
                <a:schemeClr val="tx1"/>
              </a:solidFill>
            </a:endParaRPr>
          </a:p>
        </p:txBody>
      </p:sp>
      <p:grpSp>
        <p:nvGrpSpPr>
          <p:cNvPr id="38" name="Group 4">
            <a:extLst>
              <a:ext uri="{FF2B5EF4-FFF2-40B4-BE49-F238E27FC236}">
                <a16:creationId xmlns:a16="http://schemas.microsoft.com/office/drawing/2014/main" id="{511553DE-3A66-4A57-AD1C-DFA101E8B9A8}"/>
              </a:ext>
            </a:extLst>
          </p:cNvPr>
          <p:cNvGrpSpPr>
            <a:grpSpLocks noChangeAspect="1"/>
          </p:cNvGrpSpPr>
          <p:nvPr userDrawn="1"/>
        </p:nvGrpSpPr>
        <p:grpSpPr bwMode="auto">
          <a:xfrm>
            <a:off x="10089154" y="6340276"/>
            <a:ext cx="1339863" cy="336958"/>
            <a:chOff x="3746" y="3193"/>
            <a:chExt cx="1682" cy="423"/>
          </a:xfrm>
          <a:solidFill>
            <a:schemeClr val="tx1"/>
          </a:solidFill>
        </p:grpSpPr>
        <p:sp>
          <p:nvSpPr>
            <p:cNvPr id="39" name="Freeform 5">
              <a:extLst>
                <a:ext uri="{FF2B5EF4-FFF2-40B4-BE49-F238E27FC236}">
                  <a16:creationId xmlns:a16="http://schemas.microsoft.com/office/drawing/2014/main" id="{AE2214B1-2F6E-4A0E-A96E-9DD2FAB72447}"/>
                </a:ext>
              </a:extLst>
            </p:cNvPr>
            <p:cNvSpPr>
              <a:spLocks noEditPoints="1"/>
            </p:cNvSpPr>
            <p:nvPr userDrawn="1"/>
          </p:nvSpPr>
          <p:spPr bwMode="auto">
            <a:xfrm>
              <a:off x="4270" y="3336"/>
              <a:ext cx="1158" cy="123"/>
            </a:xfrm>
            <a:custGeom>
              <a:avLst/>
              <a:gdLst>
                <a:gd name="T0" fmla="*/ 117 w 1920"/>
                <a:gd name="T1" fmla="*/ 3 h 204"/>
                <a:gd name="T2" fmla="*/ 54 w 1920"/>
                <a:gd name="T3" fmla="*/ 3 h 204"/>
                <a:gd name="T4" fmla="*/ 54 w 1920"/>
                <a:gd name="T5" fmla="*/ 201 h 204"/>
                <a:gd name="T6" fmla="*/ 117 w 1920"/>
                <a:gd name="T7" fmla="*/ 201 h 204"/>
                <a:gd name="T8" fmla="*/ 380 w 1920"/>
                <a:gd name="T9" fmla="*/ 26 h 204"/>
                <a:gd name="T10" fmla="*/ 236 w 1920"/>
                <a:gd name="T11" fmla="*/ 26 h 204"/>
                <a:gd name="T12" fmla="*/ 308 w 1920"/>
                <a:gd name="T13" fmla="*/ 204 h 204"/>
                <a:gd name="T14" fmla="*/ 380 w 1920"/>
                <a:gd name="T15" fmla="*/ 26 h 204"/>
                <a:gd name="T16" fmla="*/ 338 w 1920"/>
                <a:gd name="T17" fmla="*/ 58 h 204"/>
                <a:gd name="T18" fmla="*/ 308 w 1920"/>
                <a:gd name="T19" fmla="*/ 159 h 204"/>
                <a:gd name="T20" fmla="*/ 557 w 1920"/>
                <a:gd name="T21" fmla="*/ 47 h 204"/>
                <a:gd name="T22" fmla="*/ 595 w 1920"/>
                <a:gd name="T23" fmla="*/ 14 h 204"/>
                <a:gd name="T24" fmla="*/ 449 w 1920"/>
                <a:gd name="T25" fmla="*/ 48 h 204"/>
                <a:gd name="T26" fmla="*/ 530 w 1920"/>
                <a:gd name="T27" fmla="*/ 204 h 204"/>
                <a:gd name="T28" fmla="*/ 562 w 1920"/>
                <a:gd name="T29" fmla="*/ 157 h 204"/>
                <a:gd name="T30" fmla="*/ 503 w 1920"/>
                <a:gd name="T31" fmla="*/ 60 h 204"/>
                <a:gd name="T32" fmla="*/ 800 w 1920"/>
                <a:gd name="T33" fmla="*/ 3 h 204"/>
                <a:gd name="T34" fmla="*/ 746 w 1920"/>
                <a:gd name="T35" fmla="*/ 76 h 204"/>
                <a:gd name="T36" fmla="*/ 630 w 1920"/>
                <a:gd name="T37" fmla="*/ 3 h 204"/>
                <a:gd name="T38" fmla="*/ 684 w 1920"/>
                <a:gd name="T39" fmla="*/ 120 h 204"/>
                <a:gd name="T40" fmla="*/ 800 w 1920"/>
                <a:gd name="T41" fmla="*/ 201 h 204"/>
                <a:gd name="T42" fmla="*/ 971 w 1920"/>
                <a:gd name="T43" fmla="*/ 108 h 204"/>
                <a:gd name="T44" fmla="*/ 896 w 1920"/>
                <a:gd name="T45" fmla="*/ 56 h 204"/>
                <a:gd name="T46" fmla="*/ 964 w 1920"/>
                <a:gd name="T47" fmla="*/ 56 h 204"/>
                <a:gd name="T48" fmla="*/ 863 w 1920"/>
                <a:gd name="T49" fmla="*/ 15 h 204"/>
                <a:gd name="T50" fmla="*/ 862 w 1920"/>
                <a:gd name="T51" fmla="*/ 102 h 204"/>
                <a:gd name="T52" fmla="*/ 925 w 1920"/>
                <a:gd name="T53" fmla="*/ 139 h 204"/>
                <a:gd name="T54" fmla="*/ 904 w 1920"/>
                <a:gd name="T55" fmla="*/ 160 h 204"/>
                <a:gd name="T56" fmla="*/ 842 w 1920"/>
                <a:gd name="T57" fmla="*/ 192 h 204"/>
                <a:gd name="T58" fmla="*/ 945 w 1920"/>
                <a:gd name="T59" fmla="*/ 196 h 204"/>
                <a:gd name="T60" fmla="*/ 971 w 1920"/>
                <a:gd name="T61" fmla="*/ 108 h 204"/>
                <a:gd name="T62" fmla="*/ 1152 w 1920"/>
                <a:gd name="T63" fmla="*/ 56 h 204"/>
                <a:gd name="T64" fmla="*/ 1055 w 1920"/>
                <a:gd name="T65" fmla="*/ 12 h 204"/>
                <a:gd name="T66" fmla="*/ 1034 w 1920"/>
                <a:gd name="T67" fmla="*/ 178 h 204"/>
                <a:gd name="T68" fmla="*/ 1159 w 1920"/>
                <a:gd name="T69" fmla="*/ 148 h 204"/>
                <a:gd name="T70" fmla="*/ 1065 w 1920"/>
                <a:gd name="T71" fmla="*/ 103 h 204"/>
                <a:gd name="T72" fmla="*/ 1130 w 1920"/>
                <a:gd name="T73" fmla="*/ 47 h 204"/>
                <a:gd name="T74" fmla="*/ 1319 w 1920"/>
                <a:gd name="T75" fmla="*/ 3 h 204"/>
                <a:gd name="T76" fmla="*/ 1256 w 1920"/>
                <a:gd name="T77" fmla="*/ 3 h 204"/>
                <a:gd name="T78" fmla="*/ 1256 w 1920"/>
                <a:gd name="T79" fmla="*/ 201 h 204"/>
                <a:gd name="T80" fmla="*/ 1319 w 1920"/>
                <a:gd name="T81" fmla="*/ 201 h 204"/>
                <a:gd name="T82" fmla="*/ 1537 w 1920"/>
                <a:gd name="T83" fmla="*/ 3 h 204"/>
                <a:gd name="T84" fmla="*/ 1529 w 1920"/>
                <a:gd name="T85" fmla="*/ 150 h 204"/>
                <a:gd name="T86" fmla="*/ 1474 w 1920"/>
                <a:gd name="T87" fmla="*/ 119 h 204"/>
                <a:gd name="T88" fmla="*/ 1420 w 1920"/>
                <a:gd name="T89" fmla="*/ 124 h 204"/>
                <a:gd name="T90" fmla="*/ 1568 w 1920"/>
                <a:gd name="T91" fmla="*/ 183 h 204"/>
                <a:gd name="T92" fmla="*/ 1537 w 1920"/>
                <a:gd name="T93" fmla="*/ 3 h 204"/>
                <a:gd name="T94" fmla="*/ 1768 w 1920"/>
                <a:gd name="T95" fmla="*/ 158 h 204"/>
                <a:gd name="T96" fmla="*/ 1638 w 1920"/>
                <a:gd name="T97" fmla="*/ 3 h 204"/>
                <a:gd name="T98" fmla="*/ 1920 w 1920"/>
                <a:gd name="T99" fmla="*/ 158 h 204"/>
                <a:gd name="T100" fmla="*/ 1856 w 1920"/>
                <a:gd name="T101" fmla="*/ 120 h 204"/>
                <a:gd name="T102" fmla="*/ 1856 w 1920"/>
                <a:gd name="T103" fmla="*/ 77 h 204"/>
                <a:gd name="T104" fmla="*/ 1920 w 1920"/>
                <a:gd name="T105" fmla="*/ 3 h 204"/>
                <a:gd name="T106" fmla="*/ 1920 w 1920"/>
                <a:gd name="T107" fmla="*/ 20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0" h="204">
                  <a:moveTo>
                    <a:pt x="171" y="3"/>
                  </a:moveTo>
                  <a:lnTo>
                    <a:pt x="171" y="3"/>
                  </a:lnTo>
                  <a:lnTo>
                    <a:pt x="117" y="3"/>
                  </a:lnTo>
                  <a:lnTo>
                    <a:pt x="117" y="76"/>
                  </a:lnTo>
                  <a:lnTo>
                    <a:pt x="54" y="76"/>
                  </a:lnTo>
                  <a:lnTo>
                    <a:pt x="54" y="3"/>
                  </a:lnTo>
                  <a:lnTo>
                    <a:pt x="0" y="3"/>
                  </a:lnTo>
                  <a:lnTo>
                    <a:pt x="0" y="201"/>
                  </a:lnTo>
                  <a:lnTo>
                    <a:pt x="54" y="201"/>
                  </a:lnTo>
                  <a:lnTo>
                    <a:pt x="54" y="120"/>
                  </a:lnTo>
                  <a:lnTo>
                    <a:pt x="117" y="120"/>
                  </a:lnTo>
                  <a:lnTo>
                    <a:pt x="117" y="201"/>
                  </a:lnTo>
                  <a:lnTo>
                    <a:pt x="171" y="201"/>
                  </a:lnTo>
                  <a:lnTo>
                    <a:pt x="171" y="3"/>
                  </a:lnTo>
                  <a:close/>
                  <a:moveTo>
                    <a:pt x="380" y="26"/>
                  </a:moveTo>
                  <a:lnTo>
                    <a:pt x="380" y="26"/>
                  </a:lnTo>
                  <a:cubicBezTo>
                    <a:pt x="364" y="8"/>
                    <a:pt x="340" y="0"/>
                    <a:pt x="308" y="0"/>
                  </a:cubicBezTo>
                  <a:cubicBezTo>
                    <a:pt x="277" y="0"/>
                    <a:pt x="252" y="8"/>
                    <a:pt x="236" y="26"/>
                  </a:cubicBezTo>
                  <a:cubicBezTo>
                    <a:pt x="219" y="43"/>
                    <a:pt x="211" y="68"/>
                    <a:pt x="211" y="102"/>
                  </a:cubicBezTo>
                  <a:cubicBezTo>
                    <a:pt x="211" y="135"/>
                    <a:pt x="219" y="160"/>
                    <a:pt x="236" y="178"/>
                  </a:cubicBezTo>
                  <a:cubicBezTo>
                    <a:pt x="253" y="195"/>
                    <a:pt x="277" y="204"/>
                    <a:pt x="308" y="204"/>
                  </a:cubicBezTo>
                  <a:cubicBezTo>
                    <a:pt x="339" y="204"/>
                    <a:pt x="363" y="195"/>
                    <a:pt x="380" y="178"/>
                  </a:cubicBezTo>
                  <a:cubicBezTo>
                    <a:pt x="396" y="161"/>
                    <a:pt x="404" y="135"/>
                    <a:pt x="404" y="102"/>
                  </a:cubicBezTo>
                  <a:cubicBezTo>
                    <a:pt x="404" y="68"/>
                    <a:pt x="396" y="43"/>
                    <a:pt x="380" y="26"/>
                  </a:cubicBezTo>
                  <a:close/>
                  <a:moveTo>
                    <a:pt x="308" y="44"/>
                  </a:moveTo>
                  <a:lnTo>
                    <a:pt x="308" y="44"/>
                  </a:lnTo>
                  <a:cubicBezTo>
                    <a:pt x="321" y="44"/>
                    <a:pt x="331" y="48"/>
                    <a:pt x="338" y="58"/>
                  </a:cubicBezTo>
                  <a:cubicBezTo>
                    <a:pt x="345" y="67"/>
                    <a:pt x="348" y="82"/>
                    <a:pt x="348" y="102"/>
                  </a:cubicBezTo>
                  <a:cubicBezTo>
                    <a:pt x="348" y="122"/>
                    <a:pt x="345" y="136"/>
                    <a:pt x="338" y="145"/>
                  </a:cubicBezTo>
                  <a:cubicBezTo>
                    <a:pt x="331" y="155"/>
                    <a:pt x="321" y="159"/>
                    <a:pt x="308" y="159"/>
                  </a:cubicBezTo>
                  <a:cubicBezTo>
                    <a:pt x="281" y="159"/>
                    <a:pt x="268" y="140"/>
                    <a:pt x="268" y="102"/>
                  </a:cubicBezTo>
                  <a:cubicBezTo>
                    <a:pt x="268" y="63"/>
                    <a:pt x="281" y="44"/>
                    <a:pt x="308" y="44"/>
                  </a:cubicBezTo>
                  <a:close/>
                  <a:moveTo>
                    <a:pt x="557" y="47"/>
                  </a:moveTo>
                  <a:lnTo>
                    <a:pt x="557" y="47"/>
                  </a:lnTo>
                  <a:cubicBezTo>
                    <a:pt x="564" y="50"/>
                    <a:pt x="571" y="53"/>
                    <a:pt x="579" y="56"/>
                  </a:cubicBezTo>
                  <a:lnTo>
                    <a:pt x="595" y="14"/>
                  </a:lnTo>
                  <a:cubicBezTo>
                    <a:pt x="576" y="5"/>
                    <a:pt x="555" y="0"/>
                    <a:pt x="534" y="0"/>
                  </a:cubicBezTo>
                  <a:cubicBezTo>
                    <a:pt x="514" y="0"/>
                    <a:pt x="497" y="4"/>
                    <a:pt x="482" y="12"/>
                  </a:cubicBezTo>
                  <a:cubicBezTo>
                    <a:pt x="468" y="21"/>
                    <a:pt x="457" y="33"/>
                    <a:pt x="449" y="48"/>
                  </a:cubicBezTo>
                  <a:cubicBezTo>
                    <a:pt x="441" y="64"/>
                    <a:pt x="437" y="82"/>
                    <a:pt x="437" y="103"/>
                  </a:cubicBezTo>
                  <a:cubicBezTo>
                    <a:pt x="437" y="135"/>
                    <a:pt x="445" y="161"/>
                    <a:pt x="461" y="178"/>
                  </a:cubicBezTo>
                  <a:cubicBezTo>
                    <a:pt x="477" y="195"/>
                    <a:pt x="500" y="204"/>
                    <a:pt x="530" y="204"/>
                  </a:cubicBezTo>
                  <a:cubicBezTo>
                    <a:pt x="551" y="204"/>
                    <a:pt x="570" y="200"/>
                    <a:pt x="587" y="193"/>
                  </a:cubicBezTo>
                  <a:lnTo>
                    <a:pt x="587" y="148"/>
                  </a:lnTo>
                  <a:cubicBezTo>
                    <a:pt x="578" y="151"/>
                    <a:pt x="570" y="154"/>
                    <a:pt x="562" y="157"/>
                  </a:cubicBezTo>
                  <a:cubicBezTo>
                    <a:pt x="553" y="159"/>
                    <a:pt x="545" y="160"/>
                    <a:pt x="536" y="160"/>
                  </a:cubicBezTo>
                  <a:cubicBezTo>
                    <a:pt x="507" y="160"/>
                    <a:pt x="493" y="141"/>
                    <a:pt x="493" y="103"/>
                  </a:cubicBezTo>
                  <a:cubicBezTo>
                    <a:pt x="493" y="85"/>
                    <a:pt x="496" y="70"/>
                    <a:pt x="503" y="60"/>
                  </a:cubicBezTo>
                  <a:cubicBezTo>
                    <a:pt x="510" y="49"/>
                    <a:pt x="520" y="44"/>
                    <a:pt x="533" y="44"/>
                  </a:cubicBezTo>
                  <a:cubicBezTo>
                    <a:pt x="542" y="44"/>
                    <a:pt x="549" y="45"/>
                    <a:pt x="557" y="47"/>
                  </a:cubicBezTo>
                  <a:close/>
                  <a:moveTo>
                    <a:pt x="800" y="3"/>
                  </a:moveTo>
                  <a:lnTo>
                    <a:pt x="800" y="3"/>
                  </a:lnTo>
                  <a:lnTo>
                    <a:pt x="746" y="3"/>
                  </a:lnTo>
                  <a:lnTo>
                    <a:pt x="746" y="76"/>
                  </a:lnTo>
                  <a:lnTo>
                    <a:pt x="684" y="76"/>
                  </a:lnTo>
                  <a:lnTo>
                    <a:pt x="684" y="3"/>
                  </a:lnTo>
                  <a:lnTo>
                    <a:pt x="630" y="3"/>
                  </a:lnTo>
                  <a:lnTo>
                    <a:pt x="630" y="201"/>
                  </a:lnTo>
                  <a:lnTo>
                    <a:pt x="684" y="201"/>
                  </a:lnTo>
                  <a:lnTo>
                    <a:pt x="684" y="120"/>
                  </a:lnTo>
                  <a:lnTo>
                    <a:pt x="746" y="120"/>
                  </a:lnTo>
                  <a:lnTo>
                    <a:pt x="746" y="201"/>
                  </a:lnTo>
                  <a:lnTo>
                    <a:pt x="800" y="201"/>
                  </a:lnTo>
                  <a:lnTo>
                    <a:pt x="800" y="3"/>
                  </a:lnTo>
                  <a:close/>
                  <a:moveTo>
                    <a:pt x="971" y="108"/>
                  </a:moveTo>
                  <a:lnTo>
                    <a:pt x="971" y="108"/>
                  </a:lnTo>
                  <a:cubicBezTo>
                    <a:pt x="964" y="99"/>
                    <a:pt x="952" y="91"/>
                    <a:pt x="935" y="83"/>
                  </a:cubicBezTo>
                  <a:cubicBezTo>
                    <a:pt x="917" y="75"/>
                    <a:pt x="906" y="69"/>
                    <a:pt x="902" y="66"/>
                  </a:cubicBezTo>
                  <a:cubicBezTo>
                    <a:pt x="898" y="63"/>
                    <a:pt x="896" y="60"/>
                    <a:pt x="896" y="56"/>
                  </a:cubicBezTo>
                  <a:cubicBezTo>
                    <a:pt x="896" y="52"/>
                    <a:pt x="898" y="49"/>
                    <a:pt x="901" y="47"/>
                  </a:cubicBezTo>
                  <a:cubicBezTo>
                    <a:pt x="904" y="44"/>
                    <a:pt x="909" y="43"/>
                    <a:pt x="916" y="43"/>
                  </a:cubicBezTo>
                  <a:cubicBezTo>
                    <a:pt x="930" y="43"/>
                    <a:pt x="946" y="47"/>
                    <a:pt x="964" y="56"/>
                  </a:cubicBezTo>
                  <a:lnTo>
                    <a:pt x="981" y="14"/>
                  </a:lnTo>
                  <a:cubicBezTo>
                    <a:pt x="960" y="5"/>
                    <a:pt x="939" y="0"/>
                    <a:pt x="918" y="0"/>
                  </a:cubicBezTo>
                  <a:cubicBezTo>
                    <a:pt x="895" y="0"/>
                    <a:pt x="876" y="5"/>
                    <a:pt x="863" y="15"/>
                  </a:cubicBezTo>
                  <a:cubicBezTo>
                    <a:pt x="850" y="25"/>
                    <a:pt x="843" y="40"/>
                    <a:pt x="843" y="58"/>
                  </a:cubicBezTo>
                  <a:cubicBezTo>
                    <a:pt x="843" y="68"/>
                    <a:pt x="845" y="76"/>
                    <a:pt x="848" y="83"/>
                  </a:cubicBezTo>
                  <a:cubicBezTo>
                    <a:pt x="851" y="91"/>
                    <a:pt x="856" y="97"/>
                    <a:pt x="862" y="102"/>
                  </a:cubicBezTo>
                  <a:cubicBezTo>
                    <a:pt x="869" y="108"/>
                    <a:pt x="878" y="114"/>
                    <a:pt x="891" y="120"/>
                  </a:cubicBezTo>
                  <a:cubicBezTo>
                    <a:pt x="906" y="126"/>
                    <a:pt x="915" y="130"/>
                    <a:pt x="918" y="132"/>
                  </a:cubicBezTo>
                  <a:cubicBezTo>
                    <a:pt x="921" y="134"/>
                    <a:pt x="924" y="137"/>
                    <a:pt x="925" y="139"/>
                  </a:cubicBezTo>
                  <a:cubicBezTo>
                    <a:pt x="927" y="141"/>
                    <a:pt x="927" y="143"/>
                    <a:pt x="927" y="146"/>
                  </a:cubicBezTo>
                  <a:cubicBezTo>
                    <a:pt x="927" y="150"/>
                    <a:pt x="925" y="154"/>
                    <a:pt x="922" y="156"/>
                  </a:cubicBezTo>
                  <a:cubicBezTo>
                    <a:pt x="918" y="159"/>
                    <a:pt x="912" y="160"/>
                    <a:pt x="904" y="160"/>
                  </a:cubicBezTo>
                  <a:cubicBezTo>
                    <a:pt x="895" y="160"/>
                    <a:pt x="885" y="159"/>
                    <a:pt x="874" y="156"/>
                  </a:cubicBezTo>
                  <a:cubicBezTo>
                    <a:pt x="863" y="153"/>
                    <a:pt x="852" y="149"/>
                    <a:pt x="842" y="144"/>
                  </a:cubicBezTo>
                  <a:lnTo>
                    <a:pt x="842" y="192"/>
                  </a:lnTo>
                  <a:cubicBezTo>
                    <a:pt x="851" y="196"/>
                    <a:pt x="861" y="199"/>
                    <a:pt x="870" y="201"/>
                  </a:cubicBezTo>
                  <a:cubicBezTo>
                    <a:pt x="879" y="203"/>
                    <a:pt x="890" y="204"/>
                    <a:pt x="903" y="204"/>
                  </a:cubicBezTo>
                  <a:cubicBezTo>
                    <a:pt x="919" y="204"/>
                    <a:pt x="933" y="201"/>
                    <a:pt x="945" y="196"/>
                  </a:cubicBezTo>
                  <a:cubicBezTo>
                    <a:pt x="956" y="191"/>
                    <a:pt x="965" y="183"/>
                    <a:pt x="972" y="174"/>
                  </a:cubicBezTo>
                  <a:cubicBezTo>
                    <a:pt x="978" y="164"/>
                    <a:pt x="981" y="153"/>
                    <a:pt x="981" y="141"/>
                  </a:cubicBezTo>
                  <a:cubicBezTo>
                    <a:pt x="981" y="128"/>
                    <a:pt x="978" y="117"/>
                    <a:pt x="971" y="108"/>
                  </a:cubicBezTo>
                  <a:close/>
                  <a:moveTo>
                    <a:pt x="1130" y="47"/>
                  </a:moveTo>
                  <a:lnTo>
                    <a:pt x="1130" y="47"/>
                  </a:lnTo>
                  <a:cubicBezTo>
                    <a:pt x="1137" y="50"/>
                    <a:pt x="1144" y="53"/>
                    <a:pt x="1152" y="56"/>
                  </a:cubicBezTo>
                  <a:lnTo>
                    <a:pt x="1168" y="14"/>
                  </a:lnTo>
                  <a:cubicBezTo>
                    <a:pt x="1148" y="5"/>
                    <a:pt x="1128" y="0"/>
                    <a:pt x="1106" y="0"/>
                  </a:cubicBezTo>
                  <a:cubicBezTo>
                    <a:pt x="1087" y="0"/>
                    <a:pt x="1070" y="4"/>
                    <a:pt x="1055" y="12"/>
                  </a:cubicBezTo>
                  <a:cubicBezTo>
                    <a:pt x="1041" y="21"/>
                    <a:pt x="1030" y="33"/>
                    <a:pt x="1022" y="48"/>
                  </a:cubicBezTo>
                  <a:cubicBezTo>
                    <a:pt x="1014" y="64"/>
                    <a:pt x="1010" y="82"/>
                    <a:pt x="1010" y="103"/>
                  </a:cubicBezTo>
                  <a:cubicBezTo>
                    <a:pt x="1010" y="135"/>
                    <a:pt x="1018" y="161"/>
                    <a:pt x="1034" y="178"/>
                  </a:cubicBezTo>
                  <a:cubicBezTo>
                    <a:pt x="1050" y="195"/>
                    <a:pt x="1073" y="204"/>
                    <a:pt x="1103" y="204"/>
                  </a:cubicBezTo>
                  <a:cubicBezTo>
                    <a:pt x="1124" y="204"/>
                    <a:pt x="1143" y="200"/>
                    <a:pt x="1159" y="193"/>
                  </a:cubicBezTo>
                  <a:lnTo>
                    <a:pt x="1159" y="148"/>
                  </a:lnTo>
                  <a:cubicBezTo>
                    <a:pt x="1151" y="151"/>
                    <a:pt x="1143" y="154"/>
                    <a:pt x="1134" y="157"/>
                  </a:cubicBezTo>
                  <a:cubicBezTo>
                    <a:pt x="1126" y="159"/>
                    <a:pt x="1118" y="160"/>
                    <a:pt x="1109" y="160"/>
                  </a:cubicBezTo>
                  <a:cubicBezTo>
                    <a:pt x="1080" y="160"/>
                    <a:pt x="1065" y="141"/>
                    <a:pt x="1065" y="103"/>
                  </a:cubicBezTo>
                  <a:cubicBezTo>
                    <a:pt x="1065" y="85"/>
                    <a:pt x="1069" y="70"/>
                    <a:pt x="1076" y="60"/>
                  </a:cubicBezTo>
                  <a:cubicBezTo>
                    <a:pt x="1083" y="49"/>
                    <a:pt x="1093" y="44"/>
                    <a:pt x="1106" y="44"/>
                  </a:cubicBezTo>
                  <a:cubicBezTo>
                    <a:pt x="1114" y="44"/>
                    <a:pt x="1122" y="45"/>
                    <a:pt x="1130" y="47"/>
                  </a:cubicBezTo>
                  <a:close/>
                  <a:moveTo>
                    <a:pt x="1373" y="3"/>
                  </a:moveTo>
                  <a:lnTo>
                    <a:pt x="1373" y="3"/>
                  </a:lnTo>
                  <a:lnTo>
                    <a:pt x="1319" y="3"/>
                  </a:lnTo>
                  <a:lnTo>
                    <a:pt x="1319" y="76"/>
                  </a:lnTo>
                  <a:lnTo>
                    <a:pt x="1256" y="76"/>
                  </a:lnTo>
                  <a:lnTo>
                    <a:pt x="1256" y="3"/>
                  </a:lnTo>
                  <a:lnTo>
                    <a:pt x="1202" y="3"/>
                  </a:lnTo>
                  <a:lnTo>
                    <a:pt x="1202" y="201"/>
                  </a:lnTo>
                  <a:lnTo>
                    <a:pt x="1256" y="201"/>
                  </a:lnTo>
                  <a:lnTo>
                    <a:pt x="1256" y="120"/>
                  </a:lnTo>
                  <a:lnTo>
                    <a:pt x="1319" y="120"/>
                  </a:lnTo>
                  <a:lnTo>
                    <a:pt x="1319" y="201"/>
                  </a:lnTo>
                  <a:lnTo>
                    <a:pt x="1373" y="201"/>
                  </a:lnTo>
                  <a:lnTo>
                    <a:pt x="1373" y="3"/>
                  </a:lnTo>
                  <a:close/>
                  <a:moveTo>
                    <a:pt x="1537" y="3"/>
                  </a:moveTo>
                  <a:lnTo>
                    <a:pt x="1537" y="3"/>
                  </a:lnTo>
                  <a:lnTo>
                    <a:pt x="1537" y="119"/>
                  </a:lnTo>
                  <a:cubicBezTo>
                    <a:pt x="1537" y="133"/>
                    <a:pt x="1534" y="144"/>
                    <a:pt x="1529" y="150"/>
                  </a:cubicBezTo>
                  <a:cubicBezTo>
                    <a:pt x="1524" y="156"/>
                    <a:pt x="1516" y="159"/>
                    <a:pt x="1505" y="159"/>
                  </a:cubicBezTo>
                  <a:cubicBezTo>
                    <a:pt x="1495" y="159"/>
                    <a:pt x="1487" y="156"/>
                    <a:pt x="1482" y="150"/>
                  </a:cubicBezTo>
                  <a:cubicBezTo>
                    <a:pt x="1477" y="144"/>
                    <a:pt x="1474" y="133"/>
                    <a:pt x="1474" y="119"/>
                  </a:cubicBezTo>
                  <a:lnTo>
                    <a:pt x="1474" y="3"/>
                  </a:lnTo>
                  <a:lnTo>
                    <a:pt x="1420" y="3"/>
                  </a:lnTo>
                  <a:lnTo>
                    <a:pt x="1420" y="124"/>
                  </a:lnTo>
                  <a:cubicBezTo>
                    <a:pt x="1420" y="150"/>
                    <a:pt x="1428" y="169"/>
                    <a:pt x="1442" y="183"/>
                  </a:cubicBezTo>
                  <a:cubicBezTo>
                    <a:pt x="1457" y="197"/>
                    <a:pt x="1477" y="204"/>
                    <a:pt x="1505" y="204"/>
                  </a:cubicBezTo>
                  <a:cubicBezTo>
                    <a:pt x="1532" y="204"/>
                    <a:pt x="1553" y="197"/>
                    <a:pt x="1568" y="183"/>
                  </a:cubicBezTo>
                  <a:cubicBezTo>
                    <a:pt x="1583" y="168"/>
                    <a:pt x="1590" y="148"/>
                    <a:pt x="1590" y="122"/>
                  </a:cubicBezTo>
                  <a:lnTo>
                    <a:pt x="1590" y="3"/>
                  </a:lnTo>
                  <a:lnTo>
                    <a:pt x="1537" y="3"/>
                  </a:lnTo>
                  <a:close/>
                  <a:moveTo>
                    <a:pt x="1768" y="201"/>
                  </a:moveTo>
                  <a:lnTo>
                    <a:pt x="1768" y="201"/>
                  </a:lnTo>
                  <a:lnTo>
                    <a:pt x="1768" y="158"/>
                  </a:lnTo>
                  <a:lnTo>
                    <a:pt x="1692" y="158"/>
                  </a:lnTo>
                  <a:lnTo>
                    <a:pt x="1692" y="3"/>
                  </a:lnTo>
                  <a:lnTo>
                    <a:pt x="1638" y="3"/>
                  </a:lnTo>
                  <a:lnTo>
                    <a:pt x="1638" y="201"/>
                  </a:lnTo>
                  <a:lnTo>
                    <a:pt x="1768" y="201"/>
                  </a:lnTo>
                  <a:close/>
                  <a:moveTo>
                    <a:pt x="1920" y="158"/>
                  </a:moveTo>
                  <a:lnTo>
                    <a:pt x="1920" y="158"/>
                  </a:lnTo>
                  <a:lnTo>
                    <a:pt x="1856" y="158"/>
                  </a:lnTo>
                  <a:lnTo>
                    <a:pt x="1856" y="120"/>
                  </a:lnTo>
                  <a:lnTo>
                    <a:pt x="1916" y="120"/>
                  </a:lnTo>
                  <a:lnTo>
                    <a:pt x="1916" y="77"/>
                  </a:lnTo>
                  <a:lnTo>
                    <a:pt x="1856" y="77"/>
                  </a:lnTo>
                  <a:lnTo>
                    <a:pt x="1856" y="46"/>
                  </a:lnTo>
                  <a:lnTo>
                    <a:pt x="1920" y="46"/>
                  </a:lnTo>
                  <a:lnTo>
                    <a:pt x="1920" y="3"/>
                  </a:lnTo>
                  <a:lnTo>
                    <a:pt x="1802" y="3"/>
                  </a:lnTo>
                  <a:lnTo>
                    <a:pt x="1802" y="201"/>
                  </a:lnTo>
                  <a:lnTo>
                    <a:pt x="1920" y="201"/>
                  </a:lnTo>
                  <a:lnTo>
                    <a:pt x="192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6">
              <a:extLst>
                <a:ext uri="{FF2B5EF4-FFF2-40B4-BE49-F238E27FC236}">
                  <a16:creationId xmlns:a16="http://schemas.microsoft.com/office/drawing/2014/main" id="{6A2C29E4-B822-4C6E-934E-0F868276D9B3}"/>
                </a:ext>
              </a:extLst>
            </p:cNvPr>
            <p:cNvSpPr>
              <a:spLocks noEditPoints="1"/>
            </p:cNvSpPr>
            <p:nvPr userDrawn="1"/>
          </p:nvSpPr>
          <p:spPr bwMode="auto">
            <a:xfrm>
              <a:off x="4270" y="3492"/>
              <a:ext cx="1004" cy="120"/>
            </a:xfrm>
            <a:custGeom>
              <a:avLst/>
              <a:gdLst>
                <a:gd name="T0" fmla="*/ 178 w 1665"/>
                <a:gd name="T1" fmla="*/ 56 h 199"/>
                <a:gd name="T2" fmla="*/ 177 w 1665"/>
                <a:gd name="T3" fmla="*/ 112 h 199"/>
                <a:gd name="T4" fmla="*/ 227 w 1665"/>
                <a:gd name="T5" fmla="*/ 0 h 199"/>
                <a:gd name="T6" fmla="*/ 113 w 1665"/>
                <a:gd name="T7" fmla="*/ 141 h 199"/>
                <a:gd name="T8" fmla="*/ 0 w 1665"/>
                <a:gd name="T9" fmla="*/ 199 h 199"/>
                <a:gd name="T10" fmla="*/ 45 w 1665"/>
                <a:gd name="T11" fmla="*/ 56 h 199"/>
                <a:gd name="T12" fmla="*/ 138 w 1665"/>
                <a:gd name="T13" fmla="*/ 199 h 199"/>
                <a:gd name="T14" fmla="*/ 275 w 1665"/>
                <a:gd name="T15" fmla="*/ 0 h 199"/>
                <a:gd name="T16" fmla="*/ 329 w 1665"/>
                <a:gd name="T17" fmla="*/ 0 h 199"/>
                <a:gd name="T18" fmla="*/ 513 w 1665"/>
                <a:gd name="T19" fmla="*/ 44 h 199"/>
                <a:gd name="T20" fmla="*/ 362 w 1665"/>
                <a:gd name="T21" fmla="*/ 44 h 199"/>
                <a:gd name="T22" fmla="*/ 464 w 1665"/>
                <a:gd name="T23" fmla="*/ 199 h 199"/>
                <a:gd name="T24" fmla="*/ 640 w 1665"/>
                <a:gd name="T25" fmla="*/ 44 h 199"/>
                <a:gd name="T26" fmla="*/ 538 w 1665"/>
                <a:gd name="T27" fmla="*/ 0 h 199"/>
                <a:gd name="T28" fmla="*/ 587 w 1665"/>
                <a:gd name="T29" fmla="*/ 199 h 199"/>
                <a:gd name="T30" fmla="*/ 994 w 1665"/>
                <a:gd name="T31" fmla="*/ 0 h 199"/>
                <a:gd name="T32" fmla="*/ 920 w 1665"/>
                <a:gd name="T33" fmla="*/ 100 h 199"/>
                <a:gd name="T34" fmla="*/ 896 w 1665"/>
                <a:gd name="T35" fmla="*/ 76 h 199"/>
                <a:gd name="T36" fmla="*/ 811 w 1665"/>
                <a:gd name="T37" fmla="*/ 76 h 199"/>
                <a:gd name="T38" fmla="*/ 786 w 1665"/>
                <a:gd name="T39" fmla="*/ 100 h 199"/>
                <a:gd name="T40" fmla="*/ 762 w 1665"/>
                <a:gd name="T41" fmla="*/ 199 h 199"/>
                <a:gd name="T42" fmla="*/ 850 w 1665"/>
                <a:gd name="T43" fmla="*/ 86 h 199"/>
                <a:gd name="T44" fmla="*/ 862 w 1665"/>
                <a:gd name="T45" fmla="*/ 112 h 199"/>
                <a:gd name="T46" fmla="*/ 994 w 1665"/>
                <a:gd name="T47" fmla="*/ 0 h 199"/>
                <a:gd name="T48" fmla="*/ 1079 w 1665"/>
                <a:gd name="T49" fmla="*/ 155 h 199"/>
                <a:gd name="T50" fmla="*/ 1138 w 1665"/>
                <a:gd name="T51" fmla="*/ 75 h 199"/>
                <a:gd name="T52" fmla="*/ 1143 w 1665"/>
                <a:gd name="T53" fmla="*/ 43 h 199"/>
                <a:gd name="T54" fmla="*/ 1025 w 1665"/>
                <a:gd name="T55" fmla="*/ 199 h 199"/>
                <a:gd name="T56" fmla="*/ 1241 w 1665"/>
                <a:gd name="T57" fmla="*/ 0 h 199"/>
                <a:gd name="T58" fmla="*/ 1187 w 1665"/>
                <a:gd name="T59" fmla="*/ 199 h 199"/>
                <a:gd name="T60" fmla="*/ 1432 w 1665"/>
                <a:gd name="T61" fmla="*/ 25 h 199"/>
                <a:gd name="T62" fmla="*/ 1290 w 1665"/>
                <a:gd name="T63" fmla="*/ 0 h 199"/>
                <a:gd name="T64" fmla="*/ 1431 w 1665"/>
                <a:gd name="T65" fmla="*/ 172 h 199"/>
                <a:gd name="T66" fmla="*/ 1391 w 1665"/>
                <a:gd name="T67" fmla="*/ 141 h 199"/>
                <a:gd name="T68" fmla="*/ 1343 w 1665"/>
                <a:gd name="T69" fmla="*/ 155 h 199"/>
                <a:gd name="T70" fmla="*/ 1392 w 1665"/>
                <a:gd name="T71" fmla="*/ 57 h 199"/>
                <a:gd name="T72" fmla="*/ 1665 w 1665"/>
                <a:gd name="T73" fmla="*/ 199 h 199"/>
                <a:gd name="T74" fmla="*/ 1528 w 1665"/>
                <a:gd name="T75" fmla="*/ 0 h 199"/>
                <a:gd name="T76" fmla="*/ 1532 w 1665"/>
                <a:gd name="T77" fmla="*/ 162 h 199"/>
                <a:gd name="T78" fmla="*/ 1665 w 1665"/>
                <a:gd name="T79" fmla="*/ 199 h 199"/>
                <a:gd name="T80" fmla="*/ 1559 w 1665"/>
                <a:gd name="T81" fmla="*/ 55 h 199"/>
                <a:gd name="T82" fmla="*/ 1577 w 1665"/>
                <a:gd name="T83" fmla="*/ 8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5" h="199">
                  <a:moveTo>
                    <a:pt x="138" y="199"/>
                  </a:moveTo>
                  <a:lnTo>
                    <a:pt x="138" y="199"/>
                  </a:lnTo>
                  <a:lnTo>
                    <a:pt x="178" y="56"/>
                  </a:lnTo>
                  <a:lnTo>
                    <a:pt x="179" y="56"/>
                  </a:lnTo>
                  <a:cubicBezTo>
                    <a:pt x="178" y="78"/>
                    <a:pt x="178" y="91"/>
                    <a:pt x="177" y="97"/>
                  </a:cubicBezTo>
                  <a:cubicBezTo>
                    <a:pt x="177" y="102"/>
                    <a:pt x="177" y="107"/>
                    <a:pt x="177" y="112"/>
                  </a:cubicBezTo>
                  <a:lnTo>
                    <a:pt x="177" y="199"/>
                  </a:lnTo>
                  <a:lnTo>
                    <a:pt x="227" y="199"/>
                  </a:lnTo>
                  <a:lnTo>
                    <a:pt x="227" y="0"/>
                  </a:lnTo>
                  <a:lnTo>
                    <a:pt x="155" y="0"/>
                  </a:lnTo>
                  <a:lnTo>
                    <a:pt x="114" y="141"/>
                  </a:lnTo>
                  <a:lnTo>
                    <a:pt x="113" y="141"/>
                  </a:lnTo>
                  <a:lnTo>
                    <a:pt x="72" y="0"/>
                  </a:lnTo>
                  <a:lnTo>
                    <a:pt x="0" y="0"/>
                  </a:lnTo>
                  <a:lnTo>
                    <a:pt x="0" y="199"/>
                  </a:lnTo>
                  <a:lnTo>
                    <a:pt x="48" y="199"/>
                  </a:lnTo>
                  <a:lnTo>
                    <a:pt x="48" y="113"/>
                  </a:lnTo>
                  <a:cubicBezTo>
                    <a:pt x="48" y="99"/>
                    <a:pt x="47" y="80"/>
                    <a:pt x="45" y="56"/>
                  </a:cubicBezTo>
                  <a:lnTo>
                    <a:pt x="46" y="56"/>
                  </a:lnTo>
                  <a:lnTo>
                    <a:pt x="87" y="199"/>
                  </a:lnTo>
                  <a:lnTo>
                    <a:pt x="138" y="199"/>
                  </a:lnTo>
                  <a:close/>
                  <a:moveTo>
                    <a:pt x="329" y="0"/>
                  </a:moveTo>
                  <a:lnTo>
                    <a:pt x="329" y="0"/>
                  </a:lnTo>
                  <a:lnTo>
                    <a:pt x="275" y="0"/>
                  </a:lnTo>
                  <a:lnTo>
                    <a:pt x="275" y="199"/>
                  </a:lnTo>
                  <a:lnTo>
                    <a:pt x="329" y="199"/>
                  </a:lnTo>
                  <a:lnTo>
                    <a:pt x="329" y="0"/>
                  </a:lnTo>
                  <a:close/>
                  <a:moveTo>
                    <a:pt x="464" y="44"/>
                  </a:moveTo>
                  <a:lnTo>
                    <a:pt x="464" y="44"/>
                  </a:lnTo>
                  <a:lnTo>
                    <a:pt x="513" y="44"/>
                  </a:lnTo>
                  <a:lnTo>
                    <a:pt x="513" y="0"/>
                  </a:lnTo>
                  <a:lnTo>
                    <a:pt x="362" y="0"/>
                  </a:lnTo>
                  <a:lnTo>
                    <a:pt x="362" y="44"/>
                  </a:lnTo>
                  <a:lnTo>
                    <a:pt x="411" y="44"/>
                  </a:lnTo>
                  <a:lnTo>
                    <a:pt x="411" y="199"/>
                  </a:lnTo>
                  <a:lnTo>
                    <a:pt x="464" y="199"/>
                  </a:lnTo>
                  <a:lnTo>
                    <a:pt x="464" y="44"/>
                  </a:lnTo>
                  <a:close/>
                  <a:moveTo>
                    <a:pt x="640" y="44"/>
                  </a:moveTo>
                  <a:lnTo>
                    <a:pt x="640" y="44"/>
                  </a:lnTo>
                  <a:lnTo>
                    <a:pt x="689" y="44"/>
                  </a:lnTo>
                  <a:lnTo>
                    <a:pt x="689" y="0"/>
                  </a:lnTo>
                  <a:lnTo>
                    <a:pt x="538" y="0"/>
                  </a:lnTo>
                  <a:lnTo>
                    <a:pt x="538" y="44"/>
                  </a:lnTo>
                  <a:lnTo>
                    <a:pt x="587" y="44"/>
                  </a:lnTo>
                  <a:lnTo>
                    <a:pt x="587" y="199"/>
                  </a:lnTo>
                  <a:lnTo>
                    <a:pt x="640" y="199"/>
                  </a:lnTo>
                  <a:lnTo>
                    <a:pt x="640" y="44"/>
                  </a:lnTo>
                  <a:close/>
                  <a:moveTo>
                    <a:pt x="994" y="0"/>
                  </a:moveTo>
                  <a:lnTo>
                    <a:pt x="994" y="0"/>
                  </a:lnTo>
                  <a:lnTo>
                    <a:pt x="942" y="0"/>
                  </a:lnTo>
                  <a:lnTo>
                    <a:pt x="920" y="100"/>
                  </a:lnTo>
                  <a:cubicBezTo>
                    <a:pt x="915" y="125"/>
                    <a:pt x="912" y="143"/>
                    <a:pt x="910" y="153"/>
                  </a:cubicBezTo>
                  <a:cubicBezTo>
                    <a:pt x="909" y="145"/>
                    <a:pt x="907" y="133"/>
                    <a:pt x="904" y="117"/>
                  </a:cubicBezTo>
                  <a:cubicBezTo>
                    <a:pt x="901" y="101"/>
                    <a:pt x="898" y="88"/>
                    <a:pt x="896" y="76"/>
                  </a:cubicBezTo>
                  <a:lnTo>
                    <a:pt x="879" y="0"/>
                  </a:lnTo>
                  <a:lnTo>
                    <a:pt x="829" y="0"/>
                  </a:lnTo>
                  <a:lnTo>
                    <a:pt x="811" y="76"/>
                  </a:lnTo>
                  <a:cubicBezTo>
                    <a:pt x="809" y="86"/>
                    <a:pt x="806" y="99"/>
                    <a:pt x="803" y="115"/>
                  </a:cubicBezTo>
                  <a:cubicBezTo>
                    <a:pt x="800" y="131"/>
                    <a:pt x="798" y="143"/>
                    <a:pt x="797" y="153"/>
                  </a:cubicBezTo>
                  <a:cubicBezTo>
                    <a:pt x="795" y="140"/>
                    <a:pt x="791" y="122"/>
                    <a:pt x="786" y="100"/>
                  </a:cubicBezTo>
                  <a:lnTo>
                    <a:pt x="765" y="0"/>
                  </a:lnTo>
                  <a:lnTo>
                    <a:pt x="713" y="0"/>
                  </a:lnTo>
                  <a:lnTo>
                    <a:pt x="762" y="199"/>
                  </a:lnTo>
                  <a:lnTo>
                    <a:pt x="826" y="199"/>
                  </a:lnTo>
                  <a:cubicBezTo>
                    <a:pt x="837" y="147"/>
                    <a:pt x="844" y="117"/>
                    <a:pt x="846" y="110"/>
                  </a:cubicBezTo>
                  <a:cubicBezTo>
                    <a:pt x="847" y="103"/>
                    <a:pt x="849" y="95"/>
                    <a:pt x="850" y="86"/>
                  </a:cubicBezTo>
                  <a:cubicBezTo>
                    <a:pt x="852" y="77"/>
                    <a:pt x="853" y="70"/>
                    <a:pt x="854" y="64"/>
                  </a:cubicBezTo>
                  <a:cubicBezTo>
                    <a:pt x="855" y="71"/>
                    <a:pt x="856" y="80"/>
                    <a:pt x="858" y="91"/>
                  </a:cubicBezTo>
                  <a:cubicBezTo>
                    <a:pt x="860" y="102"/>
                    <a:pt x="862" y="109"/>
                    <a:pt x="862" y="112"/>
                  </a:cubicBezTo>
                  <a:lnTo>
                    <a:pt x="881" y="199"/>
                  </a:lnTo>
                  <a:lnTo>
                    <a:pt x="945" y="199"/>
                  </a:lnTo>
                  <a:lnTo>
                    <a:pt x="994" y="0"/>
                  </a:lnTo>
                  <a:close/>
                  <a:moveTo>
                    <a:pt x="1143" y="155"/>
                  </a:moveTo>
                  <a:lnTo>
                    <a:pt x="1143" y="155"/>
                  </a:lnTo>
                  <a:lnTo>
                    <a:pt x="1079" y="155"/>
                  </a:lnTo>
                  <a:lnTo>
                    <a:pt x="1079" y="118"/>
                  </a:lnTo>
                  <a:lnTo>
                    <a:pt x="1138" y="118"/>
                  </a:lnTo>
                  <a:lnTo>
                    <a:pt x="1138" y="75"/>
                  </a:lnTo>
                  <a:lnTo>
                    <a:pt x="1079" y="75"/>
                  </a:lnTo>
                  <a:lnTo>
                    <a:pt x="1079" y="43"/>
                  </a:lnTo>
                  <a:lnTo>
                    <a:pt x="1143" y="43"/>
                  </a:lnTo>
                  <a:lnTo>
                    <a:pt x="1143" y="0"/>
                  </a:lnTo>
                  <a:lnTo>
                    <a:pt x="1025" y="0"/>
                  </a:lnTo>
                  <a:lnTo>
                    <a:pt x="1025" y="199"/>
                  </a:lnTo>
                  <a:lnTo>
                    <a:pt x="1143" y="199"/>
                  </a:lnTo>
                  <a:lnTo>
                    <a:pt x="1143" y="155"/>
                  </a:lnTo>
                  <a:close/>
                  <a:moveTo>
                    <a:pt x="1241" y="0"/>
                  </a:moveTo>
                  <a:lnTo>
                    <a:pt x="1241" y="0"/>
                  </a:lnTo>
                  <a:lnTo>
                    <a:pt x="1187" y="0"/>
                  </a:lnTo>
                  <a:lnTo>
                    <a:pt x="1187" y="199"/>
                  </a:lnTo>
                  <a:lnTo>
                    <a:pt x="1241" y="199"/>
                  </a:lnTo>
                  <a:lnTo>
                    <a:pt x="1241" y="0"/>
                  </a:lnTo>
                  <a:close/>
                  <a:moveTo>
                    <a:pt x="1432" y="25"/>
                  </a:moveTo>
                  <a:lnTo>
                    <a:pt x="1432" y="25"/>
                  </a:lnTo>
                  <a:cubicBezTo>
                    <a:pt x="1415" y="9"/>
                    <a:pt x="1390" y="0"/>
                    <a:pt x="1358" y="0"/>
                  </a:cubicBezTo>
                  <a:lnTo>
                    <a:pt x="1290" y="0"/>
                  </a:lnTo>
                  <a:lnTo>
                    <a:pt x="1290" y="199"/>
                  </a:lnTo>
                  <a:lnTo>
                    <a:pt x="1354" y="199"/>
                  </a:lnTo>
                  <a:cubicBezTo>
                    <a:pt x="1387" y="199"/>
                    <a:pt x="1413" y="190"/>
                    <a:pt x="1431" y="172"/>
                  </a:cubicBezTo>
                  <a:cubicBezTo>
                    <a:pt x="1449" y="154"/>
                    <a:pt x="1458" y="129"/>
                    <a:pt x="1458" y="96"/>
                  </a:cubicBezTo>
                  <a:cubicBezTo>
                    <a:pt x="1458" y="65"/>
                    <a:pt x="1450" y="41"/>
                    <a:pt x="1432" y="25"/>
                  </a:cubicBezTo>
                  <a:close/>
                  <a:moveTo>
                    <a:pt x="1391" y="141"/>
                  </a:moveTo>
                  <a:lnTo>
                    <a:pt x="1391" y="141"/>
                  </a:lnTo>
                  <a:cubicBezTo>
                    <a:pt x="1384" y="150"/>
                    <a:pt x="1372" y="155"/>
                    <a:pt x="1355" y="155"/>
                  </a:cubicBezTo>
                  <a:lnTo>
                    <a:pt x="1343" y="155"/>
                  </a:lnTo>
                  <a:lnTo>
                    <a:pt x="1343" y="44"/>
                  </a:lnTo>
                  <a:lnTo>
                    <a:pt x="1359" y="44"/>
                  </a:lnTo>
                  <a:cubicBezTo>
                    <a:pt x="1374" y="44"/>
                    <a:pt x="1385" y="48"/>
                    <a:pt x="1392" y="57"/>
                  </a:cubicBezTo>
                  <a:cubicBezTo>
                    <a:pt x="1399" y="66"/>
                    <a:pt x="1403" y="79"/>
                    <a:pt x="1403" y="97"/>
                  </a:cubicBezTo>
                  <a:cubicBezTo>
                    <a:pt x="1403" y="117"/>
                    <a:pt x="1399" y="131"/>
                    <a:pt x="1391" y="141"/>
                  </a:cubicBezTo>
                  <a:close/>
                  <a:moveTo>
                    <a:pt x="1665" y="199"/>
                  </a:moveTo>
                  <a:lnTo>
                    <a:pt x="1665" y="199"/>
                  </a:lnTo>
                  <a:lnTo>
                    <a:pt x="1600" y="0"/>
                  </a:lnTo>
                  <a:lnTo>
                    <a:pt x="1528" y="0"/>
                  </a:lnTo>
                  <a:lnTo>
                    <a:pt x="1463" y="199"/>
                  </a:lnTo>
                  <a:lnTo>
                    <a:pt x="1522" y="199"/>
                  </a:lnTo>
                  <a:lnTo>
                    <a:pt x="1532" y="162"/>
                  </a:lnTo>
                  <a:lnTo>
                    <a:pt x="1597" y="162"/>
                  </a:lnTo>
                  <a:lnTo>
                    <a:pt x="1606" y="199"/>
                  </a:lnTo>
                  <a:lnTo>
                    <a:pt x="1665" y="199"/>
                  </a:lnTo>
                  <a:close/>
                  <a:moveTo>
                    <a:pt x="1543" y="118"/>
                  </a:moveTo>
                  <a:lnTo>
                    <a:pt x="1543" y="118"/>
                  </a:lnTo>
                  <a:cubicBezTo>
                    <a:pt x="1552" y="87"/>
                    <a:pt x="1557" y="66"/>
                    <a:pt x="1559" y="55"/>
                  </a:cubicBezTo>
                  <a:cubicBezTo>
                    <a:pt x="1562" y="45"/>
                    <a:pt x="1563" y="37"/>
                    <a:pt x="1564" y="32"/>
                  </a:cubicBezTo>
                  <a:cubicBezTo>
                    <a:pt x="1565" y="37"/>
                    <a:pt x="1567" y="46"/>
                    <a:pt x="1570" y="57"/>
                  </a:cubicBezTo>
                  <a:cubicBezTo>
                    <a:pt x="1573" y="69"/>
                    <a:pt x="1575" y="78"/>
                    <a:pt x="1577" y="85"/>
                  </a:cubicBezTo>
                  <a:lnTo>
                    <a:pt x="1586" y="118"/>
                  </a:lnTo>
                  <a:lnTo>
                    <a:pt x="1543"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7">
              <a:extLst>
                <a:ext uri="{FF2B5EF4-FFF2-40B4-BE49-F238E27FC236}">
                  <a16:creationId xmlns:a16="http://schemas.microsoft.com/office/drawing/2014/main" id="{A5C007F1-A361-4506-805A-F751B80A63AC}"/>
                </a:ext>
              </a:extLst>
            </p:cNvPr>
            <p:cNvSpPr>
              <a:spLocks/>
            </p:cNvSpPr>
            <p:nvPr userDrawn="1"/>
          </p:nvSpPr>
          <p:spPr bwMode="auto">
            <a:xfrm>
              <a:off x="3746" y="3472"/>
              <a:ext cx="114" cy="143"/>
            </a:xfrm>
            <a:custGeom>
              <a:avLst/>
              <a:gdLst>
                <a:gd name="T0" fmla="*/ 183 w 189"/>
                <a:gd name="T1" fmla="*/ 1 h 238"/>
                <a:gd name="T2" fmla="*/ 183 w 189"/>
                <a:gd name="T3" fmla="*/ 1 h 238"/>
                <a:gd name="T4" fmla="*/ 95 w 189"/>
                <a:gd name="T5" fmla="*/ 18 h 238"/>
                <a:gd name="T6" fmla="*/ 6 w 189"/>
                <a:gd name="T7" fmla="*/ 1 h 238"/>
                <a:gd name="T8" fmla="*/ 0 w 189"/>
                <a:gd name="T9" fmla="*/ 6 h 238"/>
                <a:gd name="T10" fmla="*/ 0 w 189"/>
                <a:gd name="T11" fmla="*/ 212 h 238"/>
                <a:gd name="T12" fmla="*/ 3 w 189"/>
                <a:gd name="T13" fmla="*/ 217 h 238"/>
                <a:gd name="T14" fmla="*/ 95 w 189"/>
                <a:gd name="T15" fmla="*/ 238 h 238"/>
                <a:gd name="T16" fmla="*/ 186 w 189"/>
                <a:gd name="T17" fmla="*/ 216 h 238"/>
                <a:gd name="T18" fmla="*/ 189 w 189"/>
                <a:gd name="T19" fmla="*/ 212 h 238"/>
                <a:gd name="T20" fmla="*/ 189 w 189"/>
                <a:gd name="T21" fmla="*/ 6 h 238"/>
                <a:gd name="T22" fmla="*/ 183 w 189"/>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183" y="1"/>
                  </a:moveTo>
                  <a:lnTo>
                    <a:pt x="183" y="1"/>
                  </a:lnTo>
                  <a:cubicBezTo>
                    <a:pt x="160" y="10"/>
                    <a:pt x="129" y="18"/>
                    <a:pt x="95" y="18"/>
                  </a:cubicBezTo>
                  <a:cubicBezTo>
                    <a:pt x="60" y="18"/>
                    <a:pt x="29" y="10"/>
                    <a:pt x="6" y="1"/>
                  </a:cubicBezTo>
                  <a:cubicBezTo>
                    <a:pt x="3" y="0"/>
                    <a:pt x="0" y="3"/>
                    <a:pt x="0" y="6"/>
                  </a:cubicBezTo>
                  <a:lnTo>
                    <a:pt x="0" y="212"/>
                  </a:lnTo>
                  <a:cubicBezTo>
                    <a:pt x="0" y="214"/>
                    <a:pt x="1" y="216"/>
                    <a:pt x="3" y="217"/>
                  </a:cubicBezTo>
                  <a:cubicBezTo>
                    <a:pt x="21" y="225"/>
                    <a:pt x="55" y="238"/>
                    <a:pt x="95" y="238"/>
                  </a:cubicBezTo>
                  <a:cubicBezTo>
                    <a:pt x="134" y="238"/>
                    <a:pt x="168" y="225"/>
                    <a:pt x="186" y="216"/>
                  </a:cubicBezTo>
                  <a:cubicBezTo>
                    <a:pt x="188" y="216"/>
                    <a:pt x="189" y="214"/>
                    <a:pt x="189" y="212"/>
                  </a:cubicBezTo>
                  <a:lnTo>
                    <a:pt x="189" y="6"/>
                  </a:lnTo>
                  <a:cubicBezTo>
                    <a:pt x="189" y="3"/>
                    <a:pt x="186" y="0"/>
                    <a:pt x="18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8">
              <a:extLst>
                <a:ext uri="{FF2B5EF4-FFF2-40B4-BE49-F238E27FC236}">
                  <a16:creationId xmlns:a16="http://schemas.microsoft.com/office/drawing/2014/main" id="{F5EACCB6-6163-4134-A296-05EADA83DA1D}"/>
                </a:ext>
              </a:extLst>
            </p:cNvPr>
            <p:cNvSpPr>
              <a:spLocks/>
            </p:cNvSpPr>
            <p:nvPr userDrawn="1"/>
          </p:nvSpPr>
          <p:spPr bwMode="auto">
            <a:xfrm>
              <a:off x="4020" y="3472"/>
              <a:ext cx="114" cy="144"/>
            </a:xfrm>
            <a:custGeom>
              <a:avLst/>
              <a:gdLst>
                <a:gd name="T0" fmla="*/ 5 w 189"/>
                <a:gd name="T1" fmla="*/ 237 h 238"/>
                <a:gd name="T2" fmla="*/ 5 w 189"/>
                <a:gd name="T3" fmla="*/ 237 h 238"/>
                <a:gd name="T4" fmla="*/ 94 w 189"/>
                <a:gd name="T5" fmla="*/ 220 h 238"/>
                <a:gd name="T6" fmla="*/ 183 w 189"/>
                <a:gd name="T7" fmla="*/ 237 h 238"/>
                <a:gd name="T8" fmla="*/ 189 w 189"/>
                <a:gd name="T9" fmla="*/ 232 h 238"/>
                <a:gd name="T10" fmla="*/ 189 w 189"/>
                <a:gd name="T11" fmla="*/ 26 h 238"/>
                <a:gd name="T12" fmla="*/ 186 w 189"/>
                <a:gd name="T13" fmla="*/ 22 h 238"/>
                <a:gd name="T14" fmla="*/ 94 w 189"/>
                <a:gd name="T15" fmla="*/ 0 h 238"/>
                <a:gd name="T16" fmla="*/ 2 w 189"/>
                <a:gd name="T17" fmla="*/ 22 h 238"/>
                <a:gd name="T18" fmla="*/ 0 w 189"/>
                <a:gd name="T19" fmla="*/ 26 h 238"/>
                <a:gd name="T20" fmla="*/ 0 w 189"/>
                <a:gd name="T21" fmla="*/ 232 h 238"/>
                <a:gd name="T22" fmla="*/ 5 w 189"/>
                <a:gd name="T23"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5" y="237"/>
                  </a:moveTo>
                  <a:lnTo>
                    <a:pt x="5" y="237"/>
                  </a:lnTo>
                  <a:cubicBezTo>
                    <a:pt x="29" y="228"/>
                    <a:pt x="60" y="220"/>
                    <a:pt x="94" y="220"/>
                  </a:cubicBezTo>
                  <a:cubicBezTo>
                    <a:pt x="129" y="220"/>
                    <a:pt x="159" y="228"/>
                    <a:pt x="183" y="237"/>
                  </a:cubicBezTo>
                  <a:cubicBezTo>
                    <a:pt x="186" y="238"/>
                    <a:pt x="189" y="235"/>
                    <a:pt x="189" y="232"/>
                  </a:cubicBezTo>
                  <a:lnTo>
                    <a:pt x="189" y="26"/>
                  </a:lnTo>
                  <a:cubicBezTo>
                    <a:pt x="189" y="24"/>
                    <a:pt x="188" y="22"/>
                    <a:pt x="186" y="22"/>
                  </a:cubicBezTo>
                  <a:cubicBezTo>
                    <a:pt x="167" y="13"/>
                    <a:pt x="134" y="0"/>
                    <a:pt x="94" y="0"/>
                  </a:cubicBezTo>
                  <a:cubicBezTo>
                    <a:pt x="55" y="0"/>
                    <a:pt x="21" y="13"/>
                    <a:pt x="2" y="22"/>
                  </a:cubicBezTo>
                  <a:cubicBezTo>
                    <a:pt x="1" y="22"/>
                    <a:pt x="0" y="24"/>
                    <a:pt x="0" y="26"/>
                  </a:cubicBezTo>
                  <a:lnTo>
                    <a:pt x="0" y="232"/>
                  </a:lnTo>
                  <a:cubicBezTo>
                    <a:pt x="0" y="235"/>
                    <a:pt x="2" y="238"/>
                    <a:pt x="5" y="2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9">
              <a:extLst>
                <a:ext uri="{FF2B5EF4-FFF2-40B4-BE49-F238E27FC236}">
                  <a16:creationId xmlns:a16="http://schemas.microsoft.com/office/drawing/2014/main" id="{0C541ACD-4121-4D6B-9E29-F9CA89ED4DC0}"/>
                </a:ext>
              </a:extLst>
            </p:cNvPr>
            <p:cNvSpPr>
              <a:spLocks/>
            </p:cNvSpPr>
            <p:nvPr userDrawn="1"/>
          </p:nvSpPr>
          <p:spPr bwMode="auto">
            <a:xfrm>
              <a:off x="3883" y="3472"/>
              <a:ext cx="114" cy="144"/>
            </a:xfrm>
            <a:custGeom>
              <a:avLst/>
              <a:gdLst>
                <a:gd name="T0" fmla="*/ 6 w 189"/>
                <a:gd name="T1" fmla="*/ 237 h 238"/>
                <a:gd name="T2" fmla="*/ 6 w 189"/>
                <a:gd name="T3" fmla="*/ 237 h 238"/>
                <a:gd name="T4" fmla="*/ 94 w 189"/>
                <a:gd name="T5" fmla="*/ 220 h 238"/>
                <a:gd name="T6" fmla="*/ 183 w 189"/>
                <a:gd name="T7" fmla="*/ 237 h 238"/>
                <a:gd name="T8" fmla="*/ 189 w 189"/>
                <a:gd name="T9" fmla="*/ 232 h 238"/>
                <a:gd name="T10" fmla="*/ 189 w 189"/>
                <a:gd name="T11" fmla="*/ 26 h 238"/>
                <a:gd name="T12" fmla="*/ 186 w 189"/>
                <a:gd name="T13" fmla="*/ 22 h 238"/>
                <a:gd name="T14" fmla="*/ 94 w 189"/>
                <a:gd name="T15" fmla="*/ 0 h 238"/>
                <a:gd name="T16" fmla="*/ 2 w 189"/>
                <a:gd name="T17" fmla="*/ 22 h 238"/>
                <a:gd name="T18" fmla="*/ 0 w 189"/>
                <a:gd name="T19" fmla="*/ 26 h 238"/>
                <a:gd name="T20" fmla="*/ 0 w 189"/>
                <a:gd name="T21" fmla="*/ 232 h 238"/>
                <a:gd name="T22" fmla="*/ 6 w 189"/>
                <a:gd name="T23"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6" y="237"/>
                  </a:moveTo>
                  <a:lnTo>
                    <a:pt x="6" y="237"/>
                  </a:lnTo>
                  <a:cubicBezTo>
                    <a:pt x="29" y="228"/>
                    <a:pt x="60" y="220"/>
                    <a:pt x="94" y="220"/>
                  </a:cubicBezTo>
                  <a:cubicBezTo>
                    <a:pt x="129" y="220"/>
                    <a:pt x="160" y="228"/>
                    <a:pt x="183" y="237"/>
                  </a:cubicBezTo>
                  <a:cubicBezTo>
                    <a:pt x="186" y="238"/>
                    <a:pt x="189" y="235"/>
                    <a:pt x="189" y="232"/>
                  </a:cubicBezTo>
                  <a:lnTo>
                    <a:pt x="189" y="26"/>
                  </a:lnTo>
                  <a:cubicBezTo>
                    <a:pt x="189" y="24"/>
                    <a:pt x="188" y="22"/>
                    <a:pt x="186" y="22"/>
                  </a:cubicBezTo>
                  <a:cubicBezTo>
                    <a:pt x="168" y="13"/>
                    <a:pt x="134" y="0"/>
                    <a:pt x="94" y="0"/>
                  </a:cubicBezTo>
                  <a:cubicBezTo>
                    <a:pt x="55" y="0"/>
                    <a:pt x="21" y="13"/>
                    <a:pt x="2" y="22"/>
                  </a:cubicBezTo>
                  <a:cubicBezTo>
                    <a:pt x="1" y="22"/>
                    <a:pt x="0" y="24"/>
                    <a:pt x="0" y="26"/>
                  </a:cubicBezTo>
                  <a:lnTo>
                    <a:pt x="0" y="232"/>
                  </a:lnTo>
                  <a:cubicBezTo>
                    <a:pt x="0" y="235"/>
                    <a:pt x="3" y="238"/>
                    <a:pt x="6" y="2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0">
              <a:extLst>
                <a:ext uri="{FF2B5EF4-FFF2-40B4-BE49-F238E27FC236}">
                  <a16:creationId xmlns:a16="http://schemas.microsoft.com/office/drawing/2014/main" id="{4557074D-49FE-4B11-A7B9-F05052A09E37}"/>
                </a:ext>
              </a:extLst>
            </p:cNvPr>
            <p:cNvSpPr>
              <a:spLocks/>
            </p:cNvSpPr>
            <p:nvPr userDrawn="1"/>
          </p:nvSpPr>
          <p:spPr bwMode="auto">
            <a:xfrm>
              <a:off x="3746" y="3314"/>
              <a:ext cx="114" cy="143"/>
            </a:xfrm>
            <a:custGeom>
              <a:avLst/>
              <a:gdLst>
                <a:gd name="T0" fmla="*/ 183 w 189"/>
                <a:gd name="T1" fmla="*/ 1 h 238"/>
                <a:gd name="T2" fmla="*/ 183 w 189"/>
                <a:gd name="T3" fmla="*/ 1 h 238"/>
                <a:gd name="T4" fmla="*/ 95 w 189"/>
                <a:gd name="T5" fmla="*/ 18 h 238"/>
                <a:gd name="T6" fmla="*/ 6 w 189"/>
                <a:gd name="T7" fmla="*/ 1 h 238"/>
                <a:gd name="T8" fmla="*/ 0 w 189"/>
                <a:gd name="T9" fmla="*/ 6 h 238"/>
                <a:gd name="T10" fmla="*/ 0 w 189"/>
                <a:gd name="T11" fmla="*/ 212 h 238"/>
                <a:gd name="T12" fmla="*/ 3 w 189"/>
                <a:gd name="T13" fmla="*/ 217 h 238"/>
                <a:gd name="T14" fmla="*/ 95 w 189"/>
                <a:gd name="T15" fmla="*/ 238 h 238"/>
                <a:gd name="T16" fmla="*/ 186 w 189"/>
                <a:gd name="T17" fmla="*/ 216 h 238"/>
                <a:gd name="T18" fmla="*/ 189 w 189"/>
                <a:gd name="T19" fmla="*/ 212 h 238"/>
                <a:gd name="T20" fmla="*/ 189 w 189"/>
                <a:gd name="T21" fmla="*/ 6 h 238"/>
                <a:gd name="T22" fmla="*/ 183 w 189"/>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183" y="1"/>
                  </a:moveTo>
                  <a:lnTo>
                    <a:pt x="183" y="1"/>
                  </a:lnTo>
                  <a:cubicBezTo>
                    <a:pt x="160" y="10"/>
                    <a:pt x="129" y="18"/>
                    <a:pt x="95" y="18"/>
                  </a:cubicBezTo>
                  <a:cubicBezTo>
                    <a:pt x="60" y="18"/>
                    <a:pt x="29" y="10"/>
                    <a:pt x="6" y="1"/>
                  </a:cubicBezTo>
                  <a:cubicBezTo>
                    <a:pt x="3" y="0"/>
                    <a:pt x="0" y="3"/>
                    <a:pt x="0" y="6"/>
                  </a:cubicBezTo>
                  <a:lnTo>
                    <a:pt x="0" y="212"/>
                  </a:lnTo>
                  <a:cubicBezTo>
                    <a:pt x="0" y="214"/>
                    <a:pt x="1" y="216"/>
                    <a:pt x="3" y="217"/>
                  </a:cubicBezTo>
                  <a:cubicBezTo>
                    <a:pt x="21" y="225"/>
                    <a:pt x="55" y="238"/>
                    <a:pt x="95" y="238"/>
                  </a:cubicBezTo>
                  <a:cubicBezTo>
                    <a:pt x="134" y="238"/>
                    <a:pt x="168" y="225"/>
                    <a:pt x="186" y="216"/>
                  </a:cubicBezTo>
                  <a:cubicBezTo>
                    <a:pt x="188" y="216"/>
                    <a:pt x="189" y="214"/>
                    <a:pt x="189" y="212"/>
                  </a:cubicBezTo>
                  <a:lnTo>
                    <a:pt x="189" y="6"/>
                  </a:lnTo>
                  <a:cubicBezTo>
                    <a:pt x="189" y="3"/>
                    <a:pt x="186" y="0"/>
                    <a:pt x="18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1">
              <a:extLst>
                <a:ext uri="{FF2B5EF4-FFF2-40B4-BE49-F238E27FC236}">
                  <a16:creationId xmlns:a16="http://schemas.microsoft.com/office/drawing/2014/main" id="{BBE767A8-8E6A-420A-8C9D-505C3A409746}"/>
                </a:ext>
              </a:extLst>
            </p:cNvPr>
            <p:cNvSpPr>
              <a:spLocks/>
            </p:cNvSpPr>
            <p:nvPr userDrawn="1"/>
          </p:nvSpPr>
          <p:spPr bwMode="auto">
            <a:xfrm>
              <a:off x="4020" y="3315"/>
              <a:ext cx="114" cy="143"/>
            </a:xfrm>
            <a:custGeom>
              <a:avLst/>
              <a:gdLst>
                <a:gd name="T0" fmla="*/ 5 w 189"/>
                <a:gd name="T1" fmla="*/ 237 h 238"/>
                <a:gd name="T2" fmla="*/ 5 w 189"/>
                <a:gd name="T3" fmla="*/ 237 h 238"/>
                <a:gd name="T4" fmla="*/ 94 w 189"/>
                <a:gd name="T5" fmla="*/ 220 h 238"/>
                <a:gd name="T6" fmla="*/ 183 w 189"/>
                <a:gd name="T7" fmla="*/ 237 h 238"/>
                <a:gd name="T8" fmla="*/ 189 w 189"/>
                <a:gd name="T9" fmla="*/ 232 h 238"/>
                <a:gd name="T10" fmla="*/ 189 w 189"/>
                <a:gd name="T11" fmla="*/ 26 h 238"/>
                <a:gd name="T12" fmla="*/ 186 w 189"/>
                <a:gd name="T13" fmla="*/ 22 h 238"/>
                <a:gd name="T14" fmla="*/ 94 w 189"/>
                <a:gd name="T15" fmla="*/ 0 h 238"/>
                <a:gd name="T16" fmla="*/ 2 w 189"/>
                <a:gd name="T17" fmla="*/ 22 h 238"/>
                <a:gd name="T18" fmla="*/ 0 w 189"/>
                <a:gd name="T19" fmla="*/ 26 h 238"/>
                <a:gd name="T20" fmla="*/ 0 w 189"/>
                <a:gd name="T21" fmla="*/ 232 h 238"/>
                <a:gd name="T22" fmla="*/ 5 w 189"/>
                <a:gd name="T23"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8">
                  <a:moveTo>
                    <a:pt x="5" y="237"/>
                  </a:moveTo>
                  <a:lnTo>
                    <a:pt x="5" y="237"/>
                  </a:lnTo>
                  <a:cubicBezTo>
                    <a:pt x="29" y="228"/>
                    <a:pt x="60" y="220"/>
                    <a:pt x="94" y="220"/>
                  </a:cubicBezTo>
                  <a:cubicBezTo>
                    <a:pt x="129" y="220"/>
                    <a:pt x="159" y="228"/>
                    <a:pt x="183" y="237"/>
                  </a:cubicBezTo>
                  <a:cubicBezTo>
                    <a:pt x="186" y="238"/>
                    <a:pt x="189" y="235"/>
                    <a:pt x="189" y="232"/>
                  </a:cubicBezTo>
                  <a:lnTo>
                    <a:pt x="189" y="26"/>
                  </a:lnTo>
                  <a:cubicBezTo>
                    <a:pt x="189" y="24"/>
                    <a:pt x="188" y="22"/>
                    <a:pt x="186" y="22"/>
                  </a:cubicBezTo>
                  <a:cubicBezTo>
                    <a:pt x="167" y="13"/>
                    <a:pt x="134" y="0"/>
                    <a:pt x="94" y="0"/>
                  </a:cubicBezTo>
                  <a:cubicBezTo>
                    <a:pt x="55" y="0"/>
                    <a:pt x="21" y="13"/>
                    <a:pt x="2" y="22"/>
                  </a:cubicBezTo>
                  <a:cubicBezTo>
                    <a:pt x="1" y="22"/>
                    <a:pt x="0" y="24"/>
                    <a:pt x="0" y="26"/>
                  </a:cubicBezTo>
                  <a:lnTo>
                    <a:pt x="0" y="232"/>
                  </a:lnTo>
                  <a:cubicBezTo>
                    <a:pt x="0" y="235"/>
                    <a:pt x="2" y="238"/>
                    <a:pt x="5" y="2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2">
              <a:extLst>
                <a:ext uri="{FF2B5EF4-FFF2-40B4-BE49-F238E27FC236}">
                  <a16:creationId xmlns:a16="http://schemas.microsoft.com/office/drawing/2014/main" id="{5A9BC60F-AB5B-4621-A530-AA0068309F02}"/>
                </a:ext>
              </a:extLst>
            </p:cNvPr>
            <p:cNvSpPr>
              <a:spLocks/>
            </p:cNvSpPr>
            <p:nvPr userDrawn="1"/>
          </p:nvSpPr>
          <p:spPr bwMode="auto">
            <a:xfrm>
              <a:off x="3883" y="3193"/>
              <a:ext cx="114" cy="265"/>
            </a:xfrm>
            <a:custGeom>
              <a:avLst/>
              <a:gdLst>
                <a:gd name="T0" fmla="*/ 6 w 189"/>
                <a:gd name="T1" fmla="*/ 439 h 440"/>
                <a:gd name="T2" fmla="*/ 6 w 189"/>
                <a:gd name="T3" fmla="*/ 439 h 440"/>
                <a:gd name="T4" fmla="*/ 94 w 189"/>
                <a:gd name="T5" fmla="*/ 422 h 440"/>
                <a:gd name="T6" fmla="*/ 183 w 189"/>
                <a:gd name="T7" fmla="*/ 439 h 440"/>
                <a:gd name="T8" fmla="*/ 189 w 189"/>
                <a:gd name="T9" fmla="*/ 434 h 440"/>
                <a:gd name="T10" fmla="*/ 189 w 189"/>
                <a:gd name="T11" fmla="*/ 26 h 440"/>
                <a:gd name="T12" fmla="*/ 186 w 189"/>
                <a:gd name="T13" fmla="*/ 22 h 440"/>
                <a:gd name="T14" fmla="*/ 94 w 189"/>
                <a:gd name="T15" fmla="*/ 0 h 440"/>
                <a:gd name="T16" fmla="*/ 2 w 189"/>
                <a:gd name="T17" fmla="*/ 22 h 440"/>
                <a:gd name="T18" fmla="*/ 0 w 189"/>
                <a:gd name="T19" fmla="*/ 26 h 440"/>
                <a:gd name="T20" fmla="*/ 0 w 189"/>
                <a:gd name="T21" fmla="*/ 434 h 440"/>
                <a:gd name="T22" fmla="*/ 6 w 189"/>
                <a:gd name="T23" fmla="*/ 43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440">
                  <a:moveTo>
                    <a:pt x="6" y="439"/>
                  </a:moveTo>
                  <a:lnTo>
                    <a:pt x="6" y="439"/>
                  </a:lnTo>
                  <a:cubicBezTo>
                    <a:pt x="29" y="430"/>
                    <a:pt x="60" y="422"/>
                    <a:pt x="94" y="422"/>
                  </a:cubicBezTo>
                  <a:cubicBezTo>
                    <a:pt x="129" y="422"/>
                    <a:pt x="160" y="430"/>
                    <a:pt x="183" y="439"/>
                  </a:cubicBezTo>
                  <a:cubicBezTo>
                    <a:pt x="186" y="440"/>
                    <a:pt x="189" y="437"/>
                    <a:pt x="189" y="434"/>
                  </a:cubicBezTo>
                  <a:lnTo>
                    <a:pt x="189" y="26"/>
                  </a:lnTo>
                  <a:cubicBezTo>
                    <a:pt x="189" y="24"/>
                    <a:pt x="188" y="23"/>
                    <a:pt x="186" y="22"/>
                  </a:cubicBezTo>
                  <a:cubicBezTo>
                    <a:pt x="168" y="13"/>
                    <a:pt x="134" y="0"/>
                    <a:pt x="94" y="0"/>
                  </a:cubicBezTo>
                  <a:cubicBezTo>
                    <a:pt x="55" y="0"/>
                    <a:pt x="21" y="13"/>
                    <a:pt x="2" y="22"/>
                  </a:cubicBezTo>
                  <a:cubicBezTo>
                    <a:pt x="1" y="23"/>
                    <a:pt x="0" y="25"/>
                    <a:pt x="0" y="26"/>
                  </a:cubicBezTo>
                  <a:lnTo>
                    <a:pt x="0" y="434"/>
                  </a:lnTo>
                  <a:cubicBezTo>
                    <a:pt x="0" y="437"/>
                    <a:pt x="3" y="440"/>
                    <a:pt x="6" y="4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5497785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1" r:id="rId4"/>
    <p:sldLayoutId id="2147483683" r:id="rId5"/>
    <p:sldLayoutId id="2147483747" r:id="rId6"/>
    <p:sldLayoutId id="2147483668" r:id="rId7"/>
    <p:sldLayoutId id="2147483669" r:id="rId8"/>
    <p:sldLayoutId id="2147483650" r:id="rId9"/>
    <p:sldLayoutId id="2147483666" r:id="rId10"/>
  </p:sldLayoutIdLst>
  <p:hf hd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de-DE" altLang="de-DE" sz="2400" kern="1200" dirty="0" smtClean="0">
          <a:solidFill>
            <a:schemeClr val="bg2"/>
          </a:solidFill>
          <a:latin typeface="+mn-lt"/>
          <a:ea typeface="+mn-ea"/>
          <a:cs typeface="+mn-cs"/>
        </a:defRPr>
      </a:lvl1pPr>
      <a:lvl2pPr marL="269875" indent="-269875" algn="l" defTabSz="914400" rtl="0" eaLnBrk="1" latinLnBrk="0" hangingPunct="1">
        <a:lnSpc>
          <a:spcPct val="90000"/>
        </a:lnSpc>
        <a:spcBef>
          <a:spcPts val="1000"/>
        </a:spcBef>
        <a:buClr>
          <a:schemeClr val="tx1"/>
        </a:buClr>
        <a:buFont typeface="Wingdings" pitchFamily="2" charset="2"/>
        <a:buChar char="§"/>
        <a:tabLst>
          <a:tab pos="269875" algn="l"/>
        </a:tabLst>
        <a:defRPr sz="2400" kern="1200">
          <a:solidFill>
            <a:schemeClr val="bg2"/>
          </a:solidFill>
          <a:latin typeface="+mn-lt"/>
          <a:ea typeface="+mn-ea"/>
          <a:cs typeface="+mn-cs"/>
        </a:defRPr>
      </a:lvl2pPr>
      <a:lvl3pPr marL="538163" indent="-268288" algn="l" defTabSz="914400" rtl="0" eaLnBrk="1" latinLnBrk="0" hangingPunct="1">
        <a:lnSpc>
          <a:spcPct val="90000"/>
        </a:lnSpc>
        <a:spcBef>
          <a:spcPts val="1000"/>
        </a:spcBef>
        <a:buClr>
          <a:schemeClr val="tx1"/>
        </a:buClr>
        <a:buFont typeface="Open Sans" panose="020B0606030504020204" pitchFamily="34" charset="0"/>
        <a:buChar char="–"/>
        <a:tabLst/>
        <a:defRPr sz="2000" kern="1200">
          <a:solidFill>
            <a:schemeClr val="bg2"/>
          </a:solidFill>
          <a:latin typeface="+mn-lt"/>
          <a:ea typeface="+mn-ea"/>
          <a:cs typeface="+mn-cs"/>
        </a:defRPr>
      </a:lvl3pPr>
      <a:lvl4pPr marL="719138" indent="-269875" algn="l" defTabSz="914400" rtl="0" eaLnBrk="1" latinLnBrk="0" hangingPunct="1">
        <a:lnSpc>
          <a:spcPct val="90000"/>
        </a:lnSpc>
        <a:spcBef>
          <a:spcPts val="1000"/>
        </a:spcBef>
        <a:buClr>
          <a:schemeClr val="tx1"/>
        </a:buClr>
        <a:buFont typeface="Open Sans" panose="020B0606030504020204" pitchFamily="34" charset="0"/>
        <a:buChar char="–"/>
        <a:tabLst>
          <a:tab pos="1527175" algn="l"/>
        </a:tabLst>
        <a:defRPr sz="1600" kern="1200">
          <a:solidFill>
            <a:schemeClr val="bg2"/>
          </a:solidFill>
          <a:latin typeface="+mn-lt"/>
          <a:ea typeface="+mn-ea"/>
          <a:cs typeface="+mn-cs"/>
        </a:defRPr>
      </a:lvl4pPr>
      <a:lvl5pPr marL="898525" indent="-179388" algn="l" defTabSz="914400" rtl="0" eaLnBrk="1" latinLnBrk="0" hangingPunct="1">
        <a:lnSpc>
          <a:spcPct val="90000"/>
        </a:lnSpc>
        <a:spcBef>
          <a:spcPts val="1000"/>
        </a:spcBef>
        <a:buSzPct val="100000"/>
        <a:buFont typeface="Arial Black" panose="020B0A04020102020204" pitchFamily="34" charset="0"/>
        <a:buChar char="−"/>
        <a:defRPr sz="14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570" userDrawn="1">
          <p15:clr>
            <a:srgbClr val="F26B43"/>
          </p15:clr>
        </p15:guide>
        <p15:guide id="3" pos="5133" userDrawn="1">
          <p15:clr>
            <a:srgbClr val="F26B43"/>
          </p15:clr>
        </p15:guide>
        <p15:guide id="4" orient="horz" pos="3838" userDrawn="1">
          <p15:clr>
            <a:srgbClr val="F26B43"/>
          </p15:clr>
        </p15:guide>
        <p15:guide id="5" pos="483" userDrawn="1">
          <p15:clr>
            <a:srgbClr val="F26B43"/>
          </p15:clr>
        </p15:guide>
        <p15:guide id="6" pos="7197" userDrawn="1">
          <p15:clr>
            <a:srgbClr val="F26B43"/>
          </p15:clr>
        </p15:guide>
        <p15:guide id="7"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Untertitel 28">
            <a:extLst>
              <a:ext uri="{FF2B5EF4-FFF2-40B4-BE49-F238E27FC236}">
                <a16:creationId xmlns:a16="http://schemas.microsoft.com/office/drawing/2014/main" id="{481BE70F-908D-714B-96CD-776744335F04}"/>
              </a:ext>
            </a:extLst>
          </p:cNvPr>
          <p:cNvSpPr>
            <a:spLocks noGrp="1"/>
          </p:cNvSpPr>
          <p:nvPr>
            <p:ph type="subTitle" idx="1"/>
          </p:nvPr>
        </p:nvSpPr>
        <p:spPr>
          <a:xfrm>
            <a:off x="771525" y="5044835"/>
            <a:ext cx="7127148" cy="767002"/>
          </a:xfrm>
        </p:spPr>
        <p:txBody>
          <a:bodyPr/>
          <a:lstStyle/>
          <a:p>
            <a:r>
              <a:rPr lang="de-DE" dirty="0"/>
              <a:t>Prof. Dr. rer. Nat. Dirk Labudde</a:t>
            </a:r>
          </a:p>
        </p:txBody>
      </p:sp>
      <p:sp>
        <p:nvSpPr>
          <p:cNvPr id="31" name="Textplatzhalter 30">
            <a:extLst>
              <a:ext uri="{FF2B5EF4-FFF2-40B4-BE49-F238E27FC236}">
                <a16:creationId xmlns:a16="http://schemas.microsoft.com/office/drawing/2014/main" id="{29AABABD-1B7B-0340-9EAC-EC27E35CEB21}"/>
              </a:ext>
            </a:extLst>
          </p:cNvPr>
          <p:cNvSpPr>
            <a:spLocks noGrp="1"/>
          </p:cNvSpPr>
          <p:nvPr>
            <p:ph type="body" sz="quarter" idx="11"/>
          </p:nvPr>
        </p:nvSpPr>
        <p:spPr>
          <a:xfrm>
            <a:off x="771524" y="3957636"/>
            <a:ext cx="7127149" cy="1048846"/>
          </a:xfrm>
        </p:spPr>
        <p:txBody>
          <a:bodyPr>
            <a:normAutofit/>
          </a:bodyPr>
          <a:lstStyle/>
          <a:p>
            <a:r>
              <a:rPr lang="de-DE" sz="4000" dirty="0">
                <a:solidFill>
                  <a:srgbClr val="0069B3"/>
                </a:solidFill>
              </a:rPr>
              <a:t>Erster Angriff</a:t>
            </a:r>
          </a:p>
        </p:txBody>
      </p:sp>
      <p:sp>
        <p:nvSpPr>
          <p:cNvPr id="22" name="Textplatzhalter 21">
            <a:extLst>
              <a:ext uri="{FF2B5EF4-FFF2-40B4-BE49-F238E27FC236}">
                <a16:creationId xmlns:a16="http://schemas.microsoft.com/office/drawing/2014/main" id="{63958DF2-7D9E-0F45-A048-824025DCD3AB}"/>
              </a:ext>
            </a:extLst>
          </p:cNvPr>
          <p:cNvSpPr>
            <a:spLocks noGrp="1"/>
          </p:cNvSpPr>
          <p:nvPr>
            <p:ph type="body" sz="quarter" idx="12"/>
          </p:nvPr>
        </p:nvSpPr>
        <p:spPr>
          <a:xfrm>
            <a:off x="766762" y="1531354"/>
            <a:ext cx="7131911" cy="2447908"/>
          </a:xfrm>
        </p:spPr>
        <p:txBody>
          <a:bodyPr>
            <a:normAutofit/>
          </a:bodyPr>
          <a:lstStyle/>
          <a:p>
            <a:r>
              <a:rPr lang="de-DE" sz="5600" dirty="0">
                <a:solidFill>
                  <a:srgbClr val="0069B3"/>
                </a:solidFill>
              </a:rPr>
              <a:t>Digitale Forensik</a:t>
            </a:r>
          </a:p>
        </p:txBody>
      </p:sp>
      <p:grpSp>
        <p:nvGrpSpPr>
          <p:cNvPr id="33" name="Gruppieren 32">
            <a:extLst>
              <a:ext uri="{FF2B5EF4-FFF2-40B4-BE49-F238E27FC236}">
                <a16:creationId xmlns:a16="http://schemas.microsoft.com/office/drawing/2014/main" id="{1A2AA075-74AF-C94D-BE07-701E33E0D46A}"/>
              </a:ext>
            </a:extLst>
          </p:cNvPr>
          <p:cNvGrpSpPr/>
          <p:nvPr/>
        </p:nvGrpSpPr>
        <p:grpSpPr>
          <a:xfrm>
            <a:off x="7966841" y="-3612"/>
            <a:ext cx="4229102" cy="2193693"/>
            <a:chOff x="5500688" y="4843463"/>
            <a:chExt cx="2714625" cy="1408113"/>
          </a:xfrm>
        </p:grpSpPr>
        <p:sp>
          <p:nvSpPr>
            <p:cNvPr id="34" name="Freeform 14">
              <a:extLst>
                <a:ext uri="{FF2B5EF4-FFF2-40B4-BE49-F238E27FC236}">
                  <a16:creationId xmlns:a16="http://schemas.microsoft.com/office/drawing/2014/main" id="{1659A8D8-175E-CB45-AEBD-81A7252B0380}"/>
                </a:ext>
              </a:extLst>
            </p:cNvPr>
            <p:cNvSpPr>
              <a:spLocks/>
            </p:cNvSpPr>
            <p:nvPr/>
          </p:nvSpPr>
          <p:spPr bwMode="auto">
            <a:xfrm>
              <a:off x="5500688" y="4843463"/>
              <a:ext cx="2714625" cy="1408113"/>
            </a:xfrm>
            <a:custGeom>
              <a:avLst/>
              <a:gdLst>
                <a:gd name="T0" fmla="*/ 0 w 4441"/>
                <a:gd name="T1" fmla="*/ 0 h 2301"/>
                <a:gd name="T2" fmla="*/ 0 w 4441"/>
                <a:gd name="T3" fmla="*/ 0 h 2301"/>
                <a:gd name="T4" fmla="*/ 0 w 4441"/>
                <a:gd name="T5" fmla="*/ 1945 h 2301"/>
                <a:gd name="T6" fmla="*/ 385 w 4441"/>
                <a:gd name="T7" fmla="*/ 2262 h 2301"/>
                <a:gd name="T8" fmla="*/ 4441 w 4441"/>
                <a:gd name="T9" fmla="*/ 1896 h 2301"/>
                <a:gd name="T10" fmla="*/ 4441 w 4441"/>
                <a:gd name="T11" fmla="*/ 0 h 2301"/>
                <a:gd name="T12" fmla="*/ 0 w 4441"/>
                <a:gd name="T13" fmla="*/ 0 h 2301"/>
              </a:gdLst>
              <a:ahLst/>
              <a:cxnLst>
                <a:cxn ang="0">
                  <a:pos x="T0" y="T1"/>
                </a:cxn>
                <a:cxn ang="0">
                  <a:pos x="T2" y="T3"/>
                </a:cxn>
                <a:cxn ang="0">
                  <a:pos x="T4" y="T5"/>
                </a:cxn>
                <a:cxn ang="0">
                  <a:pos x="T6" y="T7"/>
                </a:cxn>
                <a:cxn ang="0">
                  <a:pos x="T8" y="T9"/>
                </a:cxn>
                <a:cxn ang="0">
                  <a:pos x="T10" y="T11"/>
                </a:cxn>
                <a:cxn ang="0">
                  <a:pos x="T12" y="T13"/>
                </a:cxn>
              </a:cxnLst>
              <a:rect l="0" t="0" r="r" b="b"/>
              <a:pathLst>
                <a:path w="4441" h="2301">
                  <a:moveTo>
                    <a:pt x="0" y="0"/>
                  </a:moveTo>
                  <a:lnTo>
                    <a:pt x="0" y="0"/>
                  </a:lnTo>
                  <a:lnTo>
                    <a:pt x="0" y="1945"/>
                  </a:lnTo>
                  <a:cubicBezTo>
                    <a:pt x="0" y="2148"/>
                    <a:pt x="186" y="2301"/>
                    <a:pt x="385" y="2262"/>
                  </a:cubicBezTo>
                  <a:cubicBezTo>
                    <a:pt x="1561" y="2030"/>
                    <a:pt x="2951" y="1896"/>
                    <a:pt x="4441" y="1896"/>
                  </a:cubicBezTo>
                  <a:lnTo>
                    <a:pt x="4441" y="0"/>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5" name="Gruppieren 34">
              <a:extLst>
                <a:ext uri="{FF2B5EF4-FFF2-40B4-BE49-F238E27FC236}">
                  <a16:creationId xmlns:a16="http://schemas.microsoft.com/office/drawing/2014/main" id="{6069EC12-9322-CA4F-880D-3764AE09A13A}"/>
                </a:ext>
              </a:extLst>
            </p:cNvPr>
            <p:cNvGrpSpPr/>
            <p:nvPr/>
          </p:nvGrpSpPr>
          <p:grpSpPr>
            <a:xfrm>
              <a:off x="5992813" y="5191125"/>
              <a:ext cx="1731963" cy="549275"/>
              <a:chOff x="5992813" y="5191125"/>
              <a:chExt cx="1731963" cy="549275"/>
            </a:xfrm>
          </p:grpSpPr>
          <p:sp>
            <p:nvSpPr>
              <p:cNvPr id="36" name="Freeform 5">
                <a:extLst>
                  <a:ext uri="{FF2B5EF4-FFF2-40B4-BE49-F238E27FC236}">
                    <a16:creationId xmlns:a16="http://schemas.microsoft.com/office/drawing/2014/main" id="{8DFCC9A8-BEE4-814E-A145-885BC7B0E0BB}"/>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6">
                <a:extLst>
                  <a:ext uri="{FF2B5EF4-FFF2-40B4-BE49-F238E27FC236}">
                    <a16:creationId xmlns:a16="http://schemas.microsoft.com/office/drawing/2014/main" id="{05E81429-FF7B-CD4D-8C5D-6E69E6361F06}"/>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7">
                <a:extLst>
                  <a:ext uri="{FF2B5EF4-FFF2-40B4-BE49-F238E27FC236}">
                    <a16:creationId xmlns:a16="http://schemas.microsoft.com/office/drawing/2014/main" id="{BDC4EC19-4F8B-8340-84C3-08DD8B75931E}"/>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8">
                <a:extLst>
                  <a:ext uri="{FF2B5EF4-FFF2-40B4-BE49-F238E27FC236}">
                    <a16:creationId xmlns:a16="http://schemas.microsoft.com/office/drawing/2014/main" id="{0C84B1A3-6A57-D542-9877-7E5FBF1BE08A}"/>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9">
                <a:extLst>
                  <a:ext uri="{FF2B5EF4-FFF2-40B4-BE49-F238E27FC236}">
                    <a16:creationId xmlns:a16="http://schemas.microsoft.com/office/drawing/2014/main" id="{FAB8F286-1E8E-5D4E-A1BB-4BFFE23407C8}"/>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10">
                <a:extLst>
                  <a:ext uri="{FF2B5EF4-FFF2-40B4-BE49-F238E27FC236}">
                    <a16:creationId xmlns:a16="http://schemas.microsoft.com/office/drawing/2014/main" id="{BB34BF1A-9A5E-3F42-8785-1AC5290A45F6}"/>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11">
                <a:extLst>
                  <a:ext uri="{FF2B5EF4-FFF2-40B4-BE49-F238E27FC236}">
                    <a16:creationId xmlns:a16="http://schemas.microsoft.com/office/drawing/2014/main" id="{6135DBDE-CCF1-7D44-9A8E-215D158400BF}"/>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5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3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3"/>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5"/>
                    </a:cubicBezTo>
                    <a:cubicBezTo>
                      <a:pt x="402" y="59"/>
                      <a:pt x="398" y="75"/>
                      <a:pt x="398" y="94"/>
                    </a:cubicBezTo>
                    <a:cubicBezTo>
                      <a:pt x="398" y="124"/>
                      <a:pt x="406" y="147"/>
                      <a:pt x="420" y="163"/>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2"/>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9"/>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5"/>
                    </a:cubicBezTo>
                    <a:cubicBezTo>
                      <a:pt x="923" y="59"/>
                      <a:pt x="920" y="75"/>
                      <a:pt x="920" y="94"/>
                    </a:cubicBezTo>
                    <a:cubicBezTo>
                      <a:pt x="920" y="124"/>
                      <a:pt x="927" y="147"/>
                      <a:pt x="942" y="163"/>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2"/>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12">
                <a:extLst>
                  <a:ext uri="{FF2B5EF4-FFF2-40B4-BE49-F238E27FC236}">
                    <a16:creationId xmlns:a16="http://schemas.microsoft.com/office/drawing/2014/main" id="{51FA3252-899D-0946-9B1A-FFA22CD6CEDC}"/>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13">
                <a:extLst>
                  <a:ext uri="{FF2B5EF4-FFF2-40B4-BE49-F238E27FC236}">
                    <a16:creationId xmlns:a16="http://schemas.microsoft.com/office/drawing/2014/main" id="{94349E73-8B03-AE40-989F-D89EDF0E4D00}"/>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3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8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2"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3"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89"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8"/>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5"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3"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15">
                <a:extLst>
                  <a:ext uri="{FF2B5EF4-FFF2-40B4-BE49-F238E27FC236}">
                    <a16:creationId xmlns:a16="http://schemas.microsoft.com/office/drawing/2014/main" id="{2A192F93-577B-2145-8578-4C92E8969A69}"/>
                  </a:ext>
                </a:extLst>
              </p:cNvPr>
              <p:cNvSpPr>
                <a:spLocks/>
              </p:cNvSpPr>
              <p:nvPr/>
            </p:nvSpPr>
            <p:spPr bwMode="auto">
              <a:xfrm>
                <a:off x="5992813" y="5545138"/>
                <a:ext cx="142875" cy="180975"/>
              </a:xfrm>
              <a:custGeom>
                <a:avLst/>
                <a:gdLst>
                  <a:gd name="T0" fmla="*/ 229 w 236"/>
                  <a:gd name="T1" fmla="*/ 1 h 297"/>
                  <a:gd name="T2" fmla="*/ 229 w 236"/>
                  <a:gd name="T3" fmla="*/ 1 h 297"/>
                  <a:gd name="T4" fmla="*/ 118 w 236"/>
                  <a:gd name="T5" fmla="*/ 21 h 297"/>
                  <a:gd name="T6" fmla="*/ 7 w 236"/>
                  <a:gd name="T7" fmla="*/ 1 h 297"/>
                  <a:gd name="T8" fmla="*/ 0 w 236"/>
                  <a:gd name="T9" fmla="*/ 7 h 297"/>
                  <a:gd name="T10" fmla="*/ 0 w 236"/>
                  <a:gd name="T11" fmla="*/ 264 h 297"/>
                  <a:gd name="T12" fmla="*/ 3 w 236"/>
                  <a:gd name="T13" fmla="*/ 270 h 297"/>
                  <a:gd name="T14" fmla="*/ 118 w 236"/>
                  <a:gd name="T15" fmla="*/ 297 h 297"/>
                  <a:gd name="T16" fmla="*/ 233 w 236"/>
                  <a:gd name="T17" fmla="*/ 270 h 297"/>
                  <a:gd name="T18" fmla="*/ 236 w 236"/>
                  <a:gd name="T19" fmla="*/ 264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1"/>
                      <a:pt x="118" y="21"/>
                    </a:cubicBezTo>
                    <a:cubicBezTo>
                      <a:pt x="75" y="21"/>
                      <a:pt x="36" y="12"/>
                      <a:pt x="7" y="1"/>
                    </a:cubicBezTo>
                    <a:cubicBezTo>
                      <a:pt x="3" y="0"/>
                      <a:pt x="0" y="3"/>
                      <a:pt x="0" y="7"/>
                    </a:cubicBezTo>
                    <a:lnTo>
                      <a:pt x="0" y="264"/>
                    </a:lnTo>
                    <a:cubicBezTo>
                      <a:pt x="0" y="267"/>
                      <a:pt x="1" y="269"/>
                      <a:pt x="3" y="270"/>
                    </a:cubicBezTo>
                    <a:cubicBezTo>
                      <a:pt x="26" y="281"/>
                      <a:pt x="68" y="297"/>
                      <a:pt x="118" y="297"/>
                    </a:cubicBezTo>
                    <a:cubicBezTo>
                      <a:pt x="167" y="297"/>
                      <a:pt x="209" y="281"/>
                      <a:pt x="233" y="270"/>
                    </a:cubicBezTo>
                    <a:cubicBezTo>
                      <a:pt x="235" y="269"/>
                      <a:pt x="236" y="267"/>
                      <a:pt x="236" y="264"/>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16">
                <a:extLst>
                  <a:ext uri="{FF2B5EF4-FFF2-40B4-BE49-F238E27FC236}">
                    <a16:creationId xmlns:a16="http://schemas.microsoft.com/office/drawing/2014/main" id="{306305D7-C938-2241-8DDB-DAD3BCD03F99}"/>
                  </a:ext>
                </a:extLst>
              </p:cNvPr>
              <p:cNvSpPr>
                <a:spLocks/>
              </p:cNvSpPr>
              <p:nvPr/>
            </p:nvSpPr>
            <p:spPr bwMode="auto">
              <a:xfrm>
                <a:off x="6338888" y="5545138"/>
                <a:ext cx="144463" cy="182563"/>
              </a:xfrm>
              <a:custGeom>
                <a:avLst/>
                <a:gdLst>
                  <a:gd name="T0" fmla="*/ 7 w 236"/>
                  <a:gd name="T1" fmla="*/ 295 h 297"/>
                  <a:gd name="T2" fmla="*/ 7 w 236"/>
                  <a:gd name="T3" fmla="*/ 295 h 297"/>
                  <a:gd name="T4" fmla="*/ 118 w 236"/>
                  <a:gd name="T5" fmla="*/ 275 h 297"/>
                  <a:gd name="T6" fmla="*/ 229 w 236"/>
                  <a:gd name="T7" fmla="*/ 295 h 297"/>
                  <a:gd name="T8" fmla="*/ 236 w 236"/>
                  <a:gd name="T9" fmla="*/ 290 h 297"/>
                  <a:gd name="T10" fmla="*/ 236 w 236"/>
                  <a:gd name="T11" fmla="*/ 32 h 297"/>
                  <a:gd name="T12" fmla="*/ 233 w 236"/>
                  <a:gd name="T13" fmla="*/ 27 h 297"/>
                  <a:gd name="T14" fmla="*/ 118 w 236"/>
                  <a:gd name="T15" fmla="*/ 0 h 297"/>
                  <a:gd name="T16" fmla="*/ 3 w 236"/>
                  <a:gd name="T17" fmla="*/ 27 h 297"/>
                  <a:gd name="T18" fmla="*/ 0 w 236"/>
                  <a:gd name="T19" fmla="*/ 32 h 297"/>
                  <a:gd name="T20" fmla="*/ 0 w 236"/>
                  <a:gd name="T21" fmla="*/ 290 h 297"/>
                  <a:gd name="T22" fmla="*/ 7 w 236"/>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5"/>
                    </a:moveTo>
                    <a:lnTo>
                      <a:pt x="7" y="295"/>
                    </a:lnTo>
                    <a:cubicBezTo>
                      <a:pt x="36" y="285"/>
                      <a:pt x="75" y="275"/>
                      <a:pt x="118" y="275"/>
                    </a:cubicBezTo>
                    <a:cubicBezTo>
                      <a:pt x="161" y="275"/>
                      <a:pt x="200" y="285"/>
                      <a:pt x="229" y="295"/>
                    </a:cubicBezTo>
                    <a:cubicBezTo>
                      <a:pt x="232" y="297"/>
                      <a:pt x="236" y="294"/>
                      <a:pt x="236" y="290"/>
                    </a:cubicBezTo>
                    <a:lnTo>
                      <a:pt x="236" y="32"/>
                    </a:lnTo>
                    <a:cubicBezTo>
                      <a:pt x="236" y="30"/>
                      <a:pt x="235" y="27"/>
                      <a:pt x="233" y="27"/>
                    </a:cubicBezTo>
                    <a:cubicBezTo>
                      <a:pt x="209" y="16"/>
                      <a:pt x="167" y="0"/>
                      <a:pt x="118" y="0"/>
                    </a:cubicBezTo>
                    <a:cubicBezTo>
                      <a:pt x="69" y="0"/>
                      <a:pt x="26" y="16"/>
                      <a:pt x="3" y="27"/>
                    </a:cubicBezTo>
                    <a:cubicBezTo>
                      <a:pt x="1" y="28"/>
                      <a:pt x="0" y="30"/>
                      <a:pt x="0" y="32"/>
                    </a:cubicBezTo>
                    <a:lnTo>
                      <a:pt x="0" y="290"/>
                    </a:lnTo>
                    <a:cubicBezTo>
                      <a:pt x="0" y="294"/>
                      <a:pt x="3" y="297"/>
                      <a:pt x="7"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17">
                <a:extLst>
                  <a:ext uri="{FF2B5EF4-FFF2-40B4-BE49-F238E27FC236}">
                    <a16:creationId xmlns:a16="http://schemas.microsoft.com/office/drawing/2014/main" id="{D9FF5ABB-D2B6-5E45-8698-B7CC6FAFF189}"/>
                  </a:ext>
                </a:extLst>
              </p:cNvPr>
              <p:cNvSpPr>
                <a:spLocks/>
              </p:cNvSpPr>
              <p:nvPr/>
            </p:nvSpPr>
            <p:spPr bwMode="auto">
              <a:xfrm>
                <a:off x="6165851" y="5545138"/>
                <a:ext cx="144463" cy="182563"/>
              </a:xfrm>
              <a:custGeom>
                <a:avLst/>
                <a:gdLst>
                  <a:gd name="T0" fmla="*/ 8 w 237"/>
                  <a:gd name="T1" fmla="*/ 295 h 297"/>
                  <a:gd name="T2" fmla="*/ 8 w 237"/>
                  <a:gd name="T3" fmla="*/ 295 h 297"/>
                  <a:gd name="T4" fmla="*/ 118 w 237"/>
                  <a:gd name="T5" fmla="*/ 275 h 297"/>
                  <a:gd name="T6" fmla="*/ 229 w 237"/>
                  <a:gd name="T7" fmla="*/ 295 h 297"/>
                  <a:gd name="T8" fmla="*/ 237 w 237"/>
                  <a:gd name="T9" fmla="*/ 290 h 297"/>
                  <a:gd name="T10" fmla="*/ 237 w 237"/>
                  <a:gd name="T11" fmla="*/ 32 h 297"/>
                  <a:gd name="T12" fmla="*/ 233 w 237"/>
                  <a:gd name="T13" fmla="*/ 27 h 297"/>
                  <a:gd name="T14" fmla="*/ 118 w 237"/>
                  <a:gd name="T15" fmla="*/ 0 h 297"/>
                  <a:gd name="T16" fmla="*/ 4 w 237"/>
                  <a:gd name="T17" fmla="*/ 27 h 297"/>
                  <a:gd name="T18" fmla="*/ 0 w 237"/>
                  <a:gd name="T19" fmla="*/ 32 h 297"/>
                  <a:gd name="T20" fmla="*/ 0 w 237"/>
                  <a:gd name="T21" fmla="*/ 290 h 297"/>
                  <a:gd name="T22" fmla="*/ 8 w 237"/>
                  <a:gd name="T23" fmla="*/ 29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297">
                    <a:moveTo>
                      <a:pt x="8" y="295"/>
                    </a:moveTo>
                    <a:lnTo>
                      <a:pt x="8" y="295"/>
                    </a:lnTo>
                    <a:cubicBezTo>
                      <a:pt x="37" y="285"/>
                      <a:pt x="75" y="275"/>
                      <a:pt x="118" y="275"/>
                    </a:cubicBezTo>
                    <a:cubicBezTo>
                      <a:pt x="162" y="275"/>
                      <a:pt x="200" y="285"/>
                      <a:pt x="229" y="295"/>
                    </a:cubicBezTo>
                    <a:cubicBezTo>
                      <a:pt x="233" y="297"/>
                      <a:pt x="237" y="294"/>
                      <a:pt x="237" y="290"/>
                    </a:cubicBezTo>
                    <a:lnTo>
                      <a:pt x="237" y="32"/>
                    </a:lnTo>
                    <a:cubicBezTo>
                      <a:pt x="237" y="30"/>
                      <a:pt x="235" y="27"/>
                      <a:pt x="233" y="27"/>
                    </a:cubicBezTo>
                    <a:cubicBezTo>
                      <a:pt x="210" y="16"/>
                      <a:pt x="168" y="0"/>
                      <a:pt x="118" y="0"/>
                    </a:cubicBezTo>
                    <a:cubicBezTo>
                      <a:pt x="69" y="0"/>
                      <a:pt x="27" y="16"/>
                      <a:pt x="4" y="27"/>
                    </a:cubicBezTo>
                    <a:cubicBezTo>
                      <a:pt x="2" y="28"/>
                      <a:pt x="0" y="30"/>
                      <a:pt x="0" y="32"/>
                    </a:cubicBezTo>
                    <a:lnTo>
                      <a:pt x="0" y="290"/>
                    </a:lnTo>
                    <a:cubicBezTo>
                      <a:pt x="0" y="294"/>
                      <a:pt x="4" y="297"/>
                      <a:pt x="8" y="2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18">
                <a:extLst>
                  <a:ext uri="{FF2B5EF4-FFF2-40B4-BE49-F238E27FC236}">
                    <a16:creationId xmlns:a16="http://schemas.microsoft.com/office/drawing/2014/main" id="{0F1E4B7A-37D3-1444-99F1-4D5A56A7F81A}"/>
                  </a:ext>
                </a:extLst>
              </p:cNvPr>
              <p:cNvSpPr>
                <a:spLocks/>
              </p:cNvSpPr>
              <p:nvPr/>
            </p:nvSpPr>
            <p:spPr bwMode="auto">
              <a:xfrm>
                <a:off x="5992813" y="5345113"/>
                <a:ext cx="142875" cy="180975"/>
              </a:xfrm>
              <a:custGeom>
                <a:avLst/>
                <a:gdLst>
                  <a:gd name="T0" fmla="*/ 229 w 236"/>
                  <a:gd name="T1" fmla="*/ 1 h 297"/>
                  <a:gd name="T2" fmla="*/ 229 w 236"/>
                  <a:gd name="T3" fmla="*/ 1 h 297"/>
                  <a:gd name="T4" fmla="*/ 118 w 236"/>
                  <a:gd name="T5" fmla="*/ 22 h 297"/>
                  <a:gd name="T6" fmla="*/ 7 w 236"/>
                  <a:gd name="T7" fmla="*/ 1 h 297"/>
                  <a:gd name="T8" fmla="*/ 0 w 236"/>
                  <a:gd name="T9" fmla="*/ 7 h 297"/>
                  <a:gd name="T10" fmla="*/ 0 w 236"/>
                  <a:gd name="T11" fmla="*/ 265 h 297"/>
                  <a:gd name="T12" fmla="*/ 3 w 236"/>
                  <a:gd name="T13" fmla="*/ 270 h 297"/>
                  <a:gd name="T14" fmla="*/ 118 w 236"/>
                  <a:gd name="T15" fmla="*/ 297 h 297"/>
                  <a:gd name="T16" fmla="*/ 233 w 236"/>
                  <a:gd name="T17" fmla="*/ 270 h 297"/>
                  <a:gd name="T18" fmla="*/ 236 w 236"/>
                  <a:gd name="T19" fmla="*/ 265 h 297"/>
                  <a:gd name="T20" fmla="*/ 236 w 236"/>
                  <a:gd name="T21" fmla="*/ 7 h 297"/>
                  <a:gd name="T22" fmla="*/ 229 w 236"/>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229" y="1"/>
                    </a:moveTo>
                    <a:lnTo>
                      <a:pt x="229" y="1"/>
                    </a:lnTo>
                    <a:cubicBezTo>
                      <a:pt x="200" y="12"/>
                      <a:pt x="161" y="22"/>
                      <a:pt x="118" y="22"/>
                    </a:cubicBezTo>
                    <a:cubicBezTo>
                      <a:pt x="75" y="22"/>
                      <a:pt x="36" y="12"/>
                      <a:pt x="7" y="1"/>
                    </a:cubicBezTo>
                    <a:cubicBezTo>
                      <a:pt x="3" y="0"/>
                      <a:pt x="0" y="3"/>
                      <a:pt x="0" y="7"/>
                    </a:cubicBezTo>
                    <a:lnTo>
                      <a:pt x="0" y="265"/>
                    </a:lnTo>
                    <a:cubicBezTo>
                      <a:pt x="0" y="267"/>
                      <a:pt x="1" y="269"/>
                      <a:pt x="3" y="270"/>
                    </a:cubicBezTo>
                    <a:cubicBezTo>
                      <a:pt x="26" y="281"/>
                      <a:pt x="68" y="297"/>
                      <a:pt x="118" y="297"/>
                    </a:cubicBezTo>
                    <a:cubicBezTo>
                      <a:pt x="167" y="297"/>
                      <a:pt x="209" y="281"/>
                      <a:pt x="233" y="270"/>
                    </a:cubicBezTo>
                    <a:cubicBezTo>
                      <a:pt x="235" y="269"/>
                      <a:pt x="236" y="267"/>
                      <a:pt x="236" y="265"/>
                    </a:cubicBezTo>
                    <a:lnTo>
                      <a:pt x="236" y="7"/>
                    </a:lnTo>
                    <a:cubicBezTo>
                      <a:pt x="236" y="3"/>
                      <a:pt x="232" y="0"/>
                      <a:pt x="229"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9">
                <a:extLst>
                  <a:ext uri="{FF2B5EF4-FFF2-40B4-BE49-F238E27FC236}">
                    <a16:creationId xmlns:a16="http://schemas.microsoft.com/office/drawing/2014/main" id="{7BD6A4B2-4582-2643-95AC-BE937440AB47}"/>
                  </a:ext>
                </a:extLst>
              </p:cNvPr>
              <p:cNvSpPr>
                <a:spLocks/>
              </p:cNvSpPr>
              <p:nvPr/>
            </p:nvSpPr>
            <p:spPr bwMode="auto">
              <a:xfrm>
                <a:off x="6338888" y="5345113"/>
                <a:ext cx="144463" cy="180975"/>
              </a:xfrm>
              <a:custGeom>
                <a:avLst/>
                <a:gdLst>
                  <a:gd name="T0" fmla="*/ 7 w 236"/>
                  <a:gd name="T1" fmla="*/ 296 h 297"/>
                  <a:gd name="T2" fmla="*/ 7 w 236"/>
                  <a:gd name="T3" fmla="*/ 296 h 297"/>
                  <a:gd name="T4" fmla="*/ 118 w 236"/>
                  <a:gd name="T5" fmla="*/ 276 h 297"/>
                  <a:gd name="T6" fmla="*/ 229 w 236"/>
                  <a:gd name="T7" fmla="*/ 296 h 297"/>
                  <a:gd name="T8" fmla="*/ 236 w 236"/>
                  <a:gd name="T9" fmla="*/ 290 h 297"/>
                  <a:gd name="T10" fmla="*/ 236 w 236"/>
                  <a:gd name="T11" fmla="*/ 33 h 297"/>
                  <a:gd name="T12" fmla="*/ 233 w 236"/>
                  <a:gd name="T13" fmla="*/ 27 h 297"/>
                  <a:gd name="T14" fmla="*/ 118 w 236"/>
                  <a:gd name="T15" fmla="*/ 0 h 297"/>
                  <a:gd name="T16" fmla="*/ 3 w 236"/>
                  <a:gd name="T17" fmla="*/ 27 h 297"/>
                  <a:gd name="T18" fmla="*/ 0 w 236"/>
                  <a:gd name="T19" fmla="*/ 33 h 297"/>
                  <a:gd name="T20" fmla="*/ 0 w 236"/>
                  <a:gd name="T21" fmla="*/ 290 h 297"/>
                  <a:gd name="T22" fmla="*/ 7 w 236"/>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97">
                    <a:moveTo>
                      <a:pt x="7" y="296"/>
                    </a:moveTo>
                    <a:lnTo>
                      <a:pt x="7" y="296"/>
                    </a:lnTo>
                    <a:cubicBezTo>
                      <a:pt x="36" y="285"/>
                      <a:pt x="75" y="276"/>
                      <a:pt x="118" y="276"/>
                    </a:cubicBezTo>
                    <a:cubicBezTo>
                      <a:pt x="161" y="276"/>
                      <a:pt x="200" y="285"/>
                      <a:pt x="229" y="296"/>
                    </a:cubicBezTo>
                    <a:cubicBezTo>
                      <a:pt x="232" y="297"/>
                      <a:pt x="236" y="294"/>
                      <a:pt x="236" y="290"/>
                    </a:cubicBezTo>
                    <a:lnTo>
                      <a:pt x="236" y="33"/>
                    </a:lnTo>
                    <a:cubicBezTo>
                      <a:pt x="236" y="30"/>
                      <a:pt x="235" y="28"/>
                      <a:pt x="233" y="27"/>
                    </a:cubicBezTo>
                    <a:cubicBezTo>
                      <a:pt x="209" y="16"/>
                      <a:pt x="167" y="0"/>
                      <a:pt x="118" y="0"/>
                    </a:cubicBezTo>
                    <a:cubicBezTo>
                      <a:pt x="69" y="0"/>
                      <a:pt x="26" y="16"/>
                      <a:pt x="3" y="27"/>
                    </a:cubicBezTo>
                    <a:cubicBezTo>
                      <a:pt x="1" y="28"/>
                      <a:pt x="0" y="30"/>
                      <a:pt x="0" y="33"/>
                    </a:cubicBezTo>
                    <a:lnTo>
                      <a:pt x="0" y="290"/>
                    </a:lnTo>
                    <a:cubicBezTo>
                      <a:pt x="0" y="294"/>
                      <a:pt x="3" y="297"/>
                      <a:pt x="7" y="2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20">
                <a:extLst>
                  <a:ext uri="{FF2B5EF4-FFF2-40B4-BE49-F238E27FC236}">
                    <a16:creationId xmlns:a16="http://schemas.microsoft.com/office/drawing/2014/main" id="{98455957-8F93-3141-95B8-6BFBE93103A0}"/>
                  </a:ext>
                </a:extLst>
              </p:cNvPr>
              <p:cNvSpPr>
                <a:spLocks/>
              </p:cNvSpPr>
              <p:nvPr/>
            </p:nvSpPr>
            <p:spPr bwMode="auto">
              <a:xfrm>
                <a:off x="6165851" y="5191125"/>
                <a:ext cx="144463" cy="334963"/>
              </a:xfrm>
              <a:custGeom>
                <a:avLst/>
                <a:gdLst>
                  <a:gd name="T0" fmla="*/ 8 w 237"/>
                  <a:gd name="T1" fmla="*/ 548 h 549"/>
                  <a:gd name="T2" fmla="*/ 8 w 237"/>
                  <a:gd name="T3" fmla="*/ 548 h 549"/>
                  <a:gd name="T4" fmla="*/ 118 w 237"/>
                  <a:gd name="T5" fmla="*/ 528 h 549"/>
                  <a:gd name="T6" fmla="*/ 229 w 237"/>
                  <a:gd name="T7" fmla="*/ 548 h 549"/>
                  <a:gd name="T8" fmla="*/ 237 w 237"/>
                  <a:gd name="T9" fmla="*/ 542 h 549"/>
                  <a:gd name="T10" fmla="*/ 237 w 237"/>
                  <a:gd name="T11" fmla="*/ 33 h 549"/>
                  <a:gd name="T12" fmla="*/ 233 w 237"/>
                  <a:gd name="T13" fmla="*/ 27 h 549"/>
                  <a:gd name="T14" fmla="*/ 118 w 237"/>
                  <a:gd name="T15" fmla="*/ 0 h 549"/>
                  <a:gd name="T16" fmla="*/ 4 w 237"/>
                  <a:gd name="T17" fmla="*/ 27 h 549"/>
                  <a:gd name="T18" fmla="*/ 0 w 237"/>
                  <a:gd name="T19" fmla="*/ 33 h 549"/>
                  <a:gd name="T20" fmla="*/ 0 w 237"/>
                  <a:gd name="T21" fmla="*/ 542 h 549"/>
                  <a:gd name="T22" fmla="*/ 8 w 237"/>
                  <a:gd name="T23"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 h="549">
                    <a:moveTo>
                      <a:pt x="8" y="548"/>
                    </a:moveTo>
                    <a:lnTo>
                      <a:pt x="8" y="548"/>
                    </a:lnTo>
                    <a:cubicBezTo>
                      <a:pt x="37" y="537"/>
                      <a:pt x="75" y="528"/>
                      <a:pt x="118" y="528"/>
                    </a:cubicBezTo>
                    <a:cubicBezTo>
                      <a:pt x="162" y="528"/>
                      <a:pt x="200" y="537"/>
                      <a:pt x="229" y="548"/>
                    </a:cubicBezTo>
                    <a:cubicBezTo>
                      <a:pt x="233" y="549"/>
                      <a:pt x="237" y="546"/>
                      <a:pt x="237" y="542"/>
                    </a:cubicBezTo>
                    <a:lnTo>
                      <a:pt x="237" y="33"/>
                    </a:lnTo>
                    <a:cubicBezTo>
                      <a:pt x="237" y="30"/>
                      <a:pt x="235" y="28"/>
                      <a:pt x="233" y="27"/>
                    </a:cubicBezTo>
                    <a:cubicBezTo>
                      <a:pt x="210" y="16"/>
                      <a:pt x="168" y="0"/>
                      <a:pt x="118" y="0"/>
                    </a:cubicBezTo>
                    <a:cubicBezTo>
                      <a:pt x="69" y="0"/>
                      <a:pt x="27" y="16"/>
                      <a:pt x="4" y="27"/>
                    </a:cubicBezTo>
                    <a:cubicBezTo>
                      <a:pt x="2" y="28"/>
                      <a:pt x="0" y="30"/>
                      <a:pt x="0" y="33"/>
                    </a:cubicBezTo>
                    <a:lnTo>
                      <a:pt x="0" y="542"/>
                    </a:lnTo>
                    <a:cubicBezTo>
                      <a:pt x="0" y="546"/>
                      <a:pt x="4" y="549"/>
                      <a:pt x="8" y="5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21">
                <a:extLst>
                  <a:ext uri="{FF2B5EF4-FFF2-40B4-BE49-F238E27FC236}">
                    <a16:creationId xmlns:a16="http://schemas.microsoft.com/office/drawing/2014/main" id="{942892A9-AE9B-9A4A-AA5E-8A6C85965B37}"/>
                  </a:ext>
                </a:extLst>
              </p:cNvPr>
              <p:cNvSpPr>
                <a:spLocks noEditPoints="1"/>
              </p:cNvSpPr>
              <p:nvPr/>
            </p:nvSpPr>
            <p:spPr bwMode="auto">
              <a:xfrm>
                <a:off x="6656388" y="5362575"/>
                <a:ext cx="1068388" cy="114300"/>
              </a:xfrm>
              <a:custGeom>
                <a:avLst/>
                <a:gdLst>
                  <a:gd name="T0" fmla="*/ 106 w 1748"/>
                  <a:gd name="T1" fmla="*/ 3 h 186"/>
                  <a:gd name="T2" fmla="*/ 49 w 1748"/>
                  <a:gd name="T3" fmla="*/ 3 h 186"/>
                  <a:gd name="T4" fmla="*/ 49 w 1748"/>
                  <a:gd name="T5" fmla="*/ 184 h 186"/>
                  <a:gd name="T6" fmla="*/ 106 w 1748"/>
                  <a:gd name="T7" fmla="*/ 184 h 186"/>
                  <a:gd name="T8" fmla="*/ 346 w 1748"/>
                  <a:gd name="T9" fmla="*/ 24 h 186"/>
                  <a:gd name="T10" fmla="*/ 215 w 1748"/>
                  <a:gd name="T11" fmla="*/ 24 h 186"/>
                  <a:gd name="T12" fmla="*/ 280 w 1748"/>
                  <a:gd name="T13" fmla="*/ 186 h 186"/>
                  <a:gd name="T14" fmla="*/ 346 w 1748"/>
                  <a:gd name="T15" fmla="*/ 24 h 186"/>
                  <a:gd name="T16" fmla="*/ 308 w 1748"/>
                  <a:gd name="T17" fmla="*/ 53 h 186"/>
                  <a:gd name="T18" fmla="*/ 280 w 1748"/>
                  <a:gd name="T19" fmla="*/ 146 h 186"/>
                  <a:gd name="T20" fmla="*/ 507 w 1748"/>
                  <a:gd name="T21" fmla="*/ 44 h 186"/>
                  <a:gd name="T22" fmla="*/ 542 w 1748"/>
                  <a:gd name="T23" fmla="*/ 13 h 186"/>
                  <a:gd name="T24" fmla="*/ 409 w 1748"/>
                  <a:gd name="T25" fmla="*/ 44 h 186"/>
                  <a:gd name="T26" fmla="*/ 483 w 1748"/>
                  <a:gd name="T27" fmla="*/ 186 h 186"/>
                  <a:gd name="T28" fmla="*/ 511 w 1748"/>
                  <a:gd name="T29" fmla="*/ 143 h 186"/>
                  <a:gd name="T30" fmla="*/ 458 w 1748"/>
                  <a:gd name="T31" fmla="*/ 55 h 186"/>
                  <a:gd name="T32" fmla="*/ 728 w 1748"/>
                  <a:gd name="T33" fmla="*/ 3 h 186"/>
                  <a:gd name="T34" fmla="*/ 679 w 1748"/>
                  <a:gd name="T35" fmla="*/ 70 h 186"/>
                  <a:gd name="T36" fmla="*/ 573 w 1748"/>
                  <a:gd name="T37" fmla="*/ 3 h 186"/>
                  <a:gd name="T38" fmla="*/ 622 w 1748"/>
                  <a:gd name="T39" fmla="*/ 110 h 186"/>
                  <a:gd name="T40" fmla="*/ 728 w 1748"/>
                  <a:gd name="T41" fmla="*/ 184 h 186"/>
                  <a:gd name="T42" fmla="*/ 884 w 1748"/>
                  <a:gd name="T43" fmla="*/ 98 h 186"/>
                  <a:gd name="T44" fmla="*/ 816 w 1748"/>
                  <a:gd name="T45" fmla="*/ 51 h 186"/>
                  <a:gd name="T46" fmla="*/ 878 w 1748"/>
                  <a:gd name="T47" fmla="*/ 51 h 186"/>
                  <a:gd name="T48" fmla="*/ 786 w 1748"/>
                  <a:gd name="T49" fmla="*/ 14 h 186"/>
                  <a:gd name="T50" fmla="*/ 785 w 1748"/>
                  <a:gd name="T51" fmla="*/ 94 h 186"/>
                  <a:gd name="T52" fmla="*/ 842 w 1748"/>
                  <a:gd name="T53" fmla="*/ 127 h 186"/>
                  <a:gd name="T54" fmla="*/ 823 w 1748"/>
                  <a:gd name="T55" fmla="*/ 147 h 186"/>
                  <a:gd name="T56" fmla="*/ 766 w 1748"/>
                  <a:gd name="T57" fmla="*/ 175 h 186"/>
                  <a:gd name="T58" fmla="*/ 860 w 1748"/>
                  <a:gd name="T59" fmla="*/ 179 h 186"/>
                  <a:gd name="T60" fmla="*/ 884 w 1748"/>
                  <a:gd name="T61" fmla="*/ 98 h 186"/>
                  <a:gd name="T62" fmla="*/ 1048 w 1748"/>
                  <a:gd name="T63" fmla="*/ 52 h 186"/>
                  <a:gd name="T64" fmla="*/ 961 w 1748"/>
                  <a:gd name="T65" fmla="*/ 12 h 186"/>
                  <a:gd name="T66" fmla="*/ 942 w 1748"/>
                  <a:gd name="T67" fmla="*/ 162 h 186"/>
                  <a:gd name="T68" fmla="*/ 1056 w 1748"/>
                  <a:gd name="T69" fmla="*/ 135 h 186"/>
                  <a:gd name="T70" fmla="*/ 970 w 1748"/>
                  <a:gd name="T71" fmla="*/ 94 h 186"/>
                  <a:gd name="T72" fmla="*/ 1028 w 1748"/>
                  <a:gd name="T73" fmla="*/ 44 h 186"/>
                  <a:gd name="T74" fmla="*/ 1201 w 1748"/>
                  <a:gd name="T75" fmla="*/ 3 h 186"/>
                  <a:gd name="T76" fmla="*/ 1144 w 1748"/>
                  <a:gd name="T77" fmla="*/ 3 h 186"/>
                  <a:gd name="T78" fmla="*/ 1144 w 1748"/>
                  <a:gd name="T79" fmla="*/ 184 h 186"/>
                  <a:gd name="T80" fmla="*/ 1201 w 1748"/>
                  <a:gd name="T81" fmla="*/ 184 h 186"/>
                  <a:gd name="T82" fmla="*/ 1399 w 1748"/>
                  <a:gd name="T83" fmla="*/ 3 h 186"/>
                  <a:gd name="T84" fmla="*/ 1392 w 1748"/>
                  <a:gd name="T85" fmla="*/ 137 h 186"/>
                  <a:gd name="T86" fmla="*/ 1342 w 1748"/>
                  <a:gd name="T87" fmla="*/ 109 h 186"/>
                  <a:gd name="T88" fmla="*/ 1293 w 1748"/>
                  <a:gd name="T89" fmla="*/ 113 h 186"/>
                  <a:gd name="T90" fmla="*/ 1428 w 1748"/>
                  <a:gd name="T91" fmla="*/ 167 h 186"/>
                  <a:gd name="T92" fmla="*/ 1399 w 1748"/>
                  <a:gd name="T93" fmla="*/ 3 h 186"/>
                  <a:gd name="T94" fmla="*/ 1610 w 1748"/>
                  <a:gd name="T95" fmla="*/ 144 h 186"/>
                  <a:gd name="T96" fmla="*/ 1491 w 1748"/>
                  <a:gd name="T97" fmla="*/ 3 h 186"/>
                  <a:gd name="T98" fmla="*/ 1748 w 1748"/>
                  <a:gd name="T99" fmla="*/ 144 h 186"/>
                  <a:gd name="T100" fmla="*/ 1690 w 1748"/>
                  <a:gd name="T101" fmla="*/ 110 h 186"/>
                  <a:gd name="T102" fmla="*/ 1690 w 1748"/>
                  <a:gd name="T103" fmla="*/ 71 h 186"/>
                  <a:gd name="T104" fmla="*/ 1748 w 1748"/>
                  <a:gd name="T105" fmla="*/ 3 h 186"/>
                  <a:gd name="T106" fmla="*/ 1748 w 1748"/>
                  <a:gd name="T107" fmla="*/ 18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8" h="186">
                    <a:moveTo>
                      <a:pt x="155" y="3"/>
                    </a:moveTo>
                    <a:lnTo>
                      <a:pt x="155" y="3"/>
                    </a:lnTo>
                    <a:lnTo>
                      <a:pt x="106" y="3"/>
                    </a:lnTo>
                    <a:lnTo>
                      <a:pt x="106" y="70"/>
                    </a:lnTo>
                    <a:lnTo>
                      <a:pt x="49" y="70"/>
                    </a:lnTo>
                    <a:lnTo>
                      <a:pt x="49" y="3"/>
                    </a:lnTo>
                    <a:lnTo>
                      <a:pt x="0" y="3"/>
                    </a:lnTo>
                    <a:lnTo>
                      <a:pt x="0" y="184"/>
                    </a:lnTo>
                    <a:lnTo>
                      <a:pt x="49" y="184"/>
                    </a:lnTo>
                    <a:lnTo>
                      <a:pt x="49" y="110"/>
                    </a:lnTo>
                    <a:lnTo>
                      <a:pt x="106" y="110"/>
                    </a:lnTo>
                    <a:lnTo>
                      <a:pt x="106" y="184"/>
                    </a:lnTo>
                    <a:lnTo>
                      <a:pt x="155" y="184"/>
                    </a:lnTo>
                    <a:lnTo>
                      <a:pt x="155" y="3"/>
                    </a:lnTo>
                    <a:close/>
                    <a:moveTo>
                      <a:pt x="346" y="24"/>
                    </a:moveTo>
                    <a:lnTo>
                      <a:pt x="346" y="24"/>
                    </a:lnTo>
                    <a:cubicBezTo>
                      <a:pt x="331" y="8"/>
                      <a:pt x="309" y="0"/>
                      <a:pt x="281" y="0"/>
                    </a:cubicBezTo>
                    <a:cubicBezTo>
                      <a:pt x="252" y="0"/>
                      <a:pt x="230" y="8"/>
                      <a:pt x="215" y="24"/>
                    </a:cubicBezTo>
                    <a:cubicBezTo>
                      <a:pt x="200" y="40"/>
                      <a:pt x="192" y="63"/>
                      <a:pt x="192" y="93"/>
                    </a:cubicBezTo>
                    <a:cubicBezTo>
                      <a:pt x="192" y="123"/>
                      <a:pt x="200" y="146"/>
                      <a:pt x="215" y="162"/>
                    </a:cubicBezTo>
                    <a:cubicBezTo>
                      <a:pt x="230" y="178"/>
                      <a:pt x="252" y="186"/>
                      <a:pt x="280" y="186"/>
                    </a:cubicBezTo>
                    <a:cubicBezTo>
                      <a:pt x="309" y="186"/>
                      <a:pt x="331" y="178"/>
                      <a:pt x="346" y="162"/>
                    </a:cubicBezTo>
                    <a:cubicBezTo>
                      <a:pt x="361" y="147"/>
                      <a:pt x="368" y="124"/>
                      <a:pt x="368" y="93"/>
                    </a:cubicBezTo>
                    <a:cubicBezTo>
                      <a:pt x="368" y="63"/>
                      <a:pt x="361" y="39"/>
                      <a:pt x="346" y="24"/>
                    </a:cubicBezTo>
                    <a:close/>
                    <a:moveTo>
                      <a:pt x="281" y="40"/>
                    </a:moveTo>
                    <a:lnTo>
                      <a:pt x="281" y="40"/>
                    </a:lnTo>
                    <a:cubicBezTo>
                      <a:pt x="293" y="40"/>
                      <a:pt x="302" y="44"/>
                      <a:pt x="308" y="53"/>
                    </a:cubicBezTo>
                    <a:cubicBezTo>
                      <a:pt x="314" y="62"/>
                      <a:pt x="317" y="75"/>
                      <a:pt x="317" y="93"/>
                    </a:cubicBezTo>
                    <a:cubicBezTo>
                      <a:pt x="317" y="111"/>
                      <a:pt x="314" y="124"/>
                      <a:pt x="308" y="133"/>
                    </a:cubicBezTo>
                    <a:cubicBezTo>
                      <a:pt x="302" y="141"/>
                      <a:pt x="293" y="146"/>
                      <a:pt x="280" y="146"/>
                    </a:cubicBezTo>
                    <a:cubicBezTo>
                      <a:pt x="256" y="146"/>
                      <a:pt x="244" y="128"/>
                      <a:pt x="244" y="93"/>
                    </a:cubicBezTo>
                    <a:cubicBezTo>
                      <a:pt x="244" y="58"/>
                      <a:pt x="256" y="40"/>
                      <a:pt x="281" y="40"/>
                    </a:cubicBezTo>
                    <a:close/>
                    <a:moveTo>
                      <a:pt x="507" y="44"/>
                    </a:moveTo>
                    <a:lnTo>
                      <a:pt x="507" y="44"/>
                    </a:lnTo>
                    <a:cubicBezTo>
                      <a:pt x="514" y="46"/>
                      <a:pt x="520" y="48"/>
                      <a:pt x="527" y="52"/>
                    </a:cubicBezTo>
                    <a:lnTo>
                      <a:pt x="542" y="13"/>
                    </a:lnTo>
                    <a:cubicBezTo>
                      <a:pt x="524" y="5"/>
                      <a:pt x="506" y="0"/>
                      <a:pt x="486" y="0"/>
                    </a:cubicBezTo>
                    <a:cubicBezTo>
                      <a:pt x="468" y="0"/>
                      <a:pt x="453" y="4"/>
                      <a:pt x="439" y="12"/>
                    </a:cubicBezTo>
                    <a:cubicBezTo>
                      <a:pt x="426" y="19"/>
                      <a:pt x="416" y="30"/>
                      <a:pt x="409" y="44"/>
                    </a:cubicBezTo>
                    <a:cubicBezTo>
                      <a:pt x="402" y="59"/>
                      <a:pt x="398" y="75"/>
                      <a:pt x="398" y="94"/>
                    </a:cubicBezTo>
                    <a:cubicBezTo>
                      <a:pt x="398" y="124"/>
                      <a:pt x="406" y="147"/>
                      <a:pt x="420" y="162"/>
                    </a:cubicBezTo>
                    <a:cubicBezTo>
                      <a:pt x="435" y="178"/>
                      <a:pt x="456" y="186"/>
                      <a:pt x="483" y="186"/>
                    </a:cubicBezTo>
                    <a:cubicBezTo>
                      <a:pt x="502" y="186"/>
                      <a:pt x="519" y="183"/>
                      <a:pt x="534" y="176"/>
                    </a:cubicBezTo>
                    <a:lnTo>
                      <a:pt x="534" y="135"/>
                    </a:lnTo>
                    <a:cubicBezTo>
                      <a:pt x="527" y="138"/>
                      <a:pt x="519" y="141"/>
                      <a:pt x="511" y="143"/>
                    </a:cubicBezTo>
                    <a:cubicBezTo>
                      <a:pt x="504" y="145"/>
                      <a:pt x="496" y="146"/>
                      <a:pt x="488" y="146"/>
                    </a:cubicBezTo>
                    <a:cubicBezTo>
                      <a:pt x="462" y="146"/>
                      <a:pt x="449" y="129"/>
                      <a:pt x="449" y="94"/>
                    </a:cubicBezTo>
                    <a:cubicBezTo>
                      <a:pt x="449" y="77"/>
                      <a:pt x="452" y="64"/>
                      <a:pt x="458" y="55"/>
                    </a:cubicBezTo>
                    <a:cubicBezTo>
                      <a:pt x="465" y="45"/>
                      <a:pt x="474" y="40"/>
                      <a:pt x="486" y="40"/>
                    </a:cubicBezTo>
                    <a:cubicBezTo>
                      <a:pt x="493" y="40"/>
                      <a:pt x="500" y="41"/>
                      <a:pt x="507" y="44"/>
                    </a:cubicBezTo>
                    <a:close/>
                    <a:moveTo>
                      <a:pt x="728" y="3"/>
                    </a:moveTo>
                    <a:lnTo>
                      <a:pt x="728" y="3"/>
                    </a:lnTo>
                    <a:lnTo>
                      <a:pt x="679" y="3"/>
                    </a:lnTo>
                    <a:lnTo>
                      <a:pt x="679" y="70"/>
                    </a:lnTo>
                    <a:lnTo>
                      <a:pt x="622" y="70"/>
                    </a:lnTo>
                    <a:lnTo>
                      <a:pt x="622" y="3"/>
                    </a:lnTo>
                    <a:lnTo>
                      <a:pt x="573" y="3"/>
                    </a:lnTo>
                    <a:lnTo>
                      <a:pt x="573" y="184"/>
                    </a:lnTo>
                    <a:lnTo>
                      <a:pt x="622" y="184"/>
                    </a:lnTo>
                    <a:lnTo>
                      <a:pt x="622" y="110"/>
                    </a:lnTo>
                    <a:lnTo>
                      <a:pt x="679" y="110"/>
                    </a:lnTo>
                    <a:lnTo>
                      <a:pt x="679" y="184"/>
                    </a:lnTo>
                    <a:lnTo>
                      <a:pt x="728" y="184"/>
                    </a:lnTo>
                    <a:lnTo>
                      <a:pt x="728" y="3"/>
                    </a:lnTo>
                    <a:close/>
                    <a:moveTo>
                      <a:pt x="884" y="98"/>
                    </a:moveTo>
                    <a:lnTo>
                      <a:pt x="884" y="98"/>
                    </a:lnTo>
                    <a:cubicBezTo>
                      <a:pt x="878" y="90"/>
                      <a:pt x="867" y="83"/>
                      <a:pt x="852" y="76"/>
                    </a:cubicBezTo>
                    <a:cubicBezTo>
                      <a:pt x="835" y="68"/>
                      <a:pt x="825" y="63"/>
                      <a:pt x="822" y="61"/>
                    </a:cubicBezTo>
                    <a:cubicBezTo>
                      <a:pt x="818" y="58"/>
                      <a:pt x="816" y="55"/>
                      <a:pt x="816" y="51"/>
                    </a:cubicBezTo>
                    <a:cubicBezTo>
                      <a:pt x="816" y="48"/>
                      <a:pt x="818" y="45"/>
                      <a:pt x="821" y="43"/>
                    </a:cubicBezTo>
                    <a:cubicBezTo>
                      <a:pt x="823" y="41"/>
                      <a:pt x="828" y="39"/>
                      <a:pt x="834" y="39"/>
                    </a:cubicBezTo>
                    <a:cubicBezTo>
                      <a:pt x="847" y="39"/>
                      <a:pt x="861" y="43"/>
                      <a:pt x="878" y="51"/>
                    </a:cubicBezTo>
                    <a:lnTo>
                      <a:pt x="893" y="13"/>
                    </a:lnTo>
                    <a:cubicBezTo>
                      <a:pt x="874" y="5"/>
                      <a:pt x="855" y="0"/>
                      <a:pt x="836" y="0"/>
                    </a:cubicBezTo>
                    <a:cubicBezTo>
                      <a:pt x="815" y="0"/>
                      <a:pt x="798" y="5"/>
                      <a:pt x="786" y="14"/>
                    </a:cubicBezTo>
                    <a:cubicBezTo>
                      <a:pt x="774" y="24"/>
                      <a:pt x="768" y="37"/>
                      <a:pt x="768" y="53"/>
                    </a:cubicBezTo>
                    <a:cubicBezTo>
                      <a:pt x="768" y="62"/>
                      <a:pt x="769" y="70"/>
                      <a:pt x="772" y="76"/>
                    </a:cubicBezTo>
                    <a:cubicBezTo>
                      <a:pt x="775" y="83"/>
                      <a:pt x="779" y="89"/>
                      <a:pt x="785" y="94"/>
                    </a:cubicBezTo>
                    <a:cubicBezTo>
                      <a:pt x="791" y="99"/>
                      <a:pt x="800" y="104"/>
                      <a:pt x="812" y="109"/>
                    </a:cubicBezTo>
                    <a:cubicBezTo>
                      <a:pt x="825" y="115"/>
                      <a:pt x="833" y="119"/>
                      <a:pt x="836" y="121"/>
                    </a:cubicBezTo>
                    <a:cubicBezTo>
                      <a:pt x="839" y="123"/>
                      <a:pt x="841" y="125"/>
                      <a:pt x="842" y="127"/>
                    </a:cubicBezTo>
                    <a:cubicBezTo>
                      <a:pt x="844" y="128"/>
                      <a:pt x="844" y="131"/>
                      <a:pt x="844" y="133"/>
                    </a:cubicBezTo>
                    <a:cubicBezTo>
                      <a:pt x="844" y="137"/>
                      <a:pt x="843" y="140"/>
                      <a:pt x="839" y="143"/>
                    </a:cubicBezTo>
                    <a:cubicBezTo>
                      <a:pt x="836" y="145"/>
                      <a:pt x="831" y="147"/>
                      <a:pt x="823" y="147"/>
                    </a:cubicBezTo>
                    <a:cubicBezTo>
                      <a:pt x="815" y="147"/>
                      <a:pt x="806" y="145"/>
                      <a:pt x="796" y="143"/>
                    </a:cubicBezTo>
                    <a:cubicBezTo>
                      <a:pt x="785" y="140"/>
                      <a:pt x="776" y="136"/>
                      <a:pt x="766" y="131"/>
                    </a:cubicBezTo>
                    <a:lnTo>
                      <a:pt x="766" y="175"/>
                    </a:lnTo>
                    <a:cubicBezTo>
                      <a:pt x="775" y="179"/>
                      <a:pt x="784" y="182"/>
                      <a:pt x="792" y="184"/>
                    </a:cubicBezTo>
                    <a:cubicBezTo>
                      <a:pt x="800" y="185"/>
                      <a:pt x="810" y="186"/>
                      <a:pt x="822" y="186"/>
                    </a:cubicBezTo>
                    <a:cubicBezTo>
                      <a:pt x="837" y="186"/>
                      <a:pt x="849" y="184"/>
                      <a:pt x="860" y="179"/>
                    </a:cubicBezTo>
                    <a:cubicBezTo>
                      <a:pt x="871" y="174"/>
                      <a:pt x="879" y="167"/>
                      <a:pt x="885" y="159"/>
                    </a:cubicBezTo>
                    <a:cubicBezTo>
                      <a:pt x="890" y="150"/>
                      <a:pt x="893" y="140"/>
                      <a:pt x="893" y="129"/>
                    </a:cubicBezTo>
                    <a:cubicBezTo>
                      <a:pt x="893" y="117"/>
                      <a:pt x="890" y="107"/>
                      <a:pt x="884" y="98"/>
                    </a:cubicBezTo>
                    <a:close/>
                    <a:moveTo>
                      <a:pt x="1028" y="44"/>
                    </a:moveTo>
                    <a:lnTo>
                      <a:pt x="1028" y="44"/>
                    </a:lnTo>
                    <a:cubicBezTo>
                      <a:pt x="1035" y="46"/>
                      <a:pt x="1042" y="48"/>
                      <a:pt x="1048" y="52"/>
                    </a:cubicBezTo>
                    <a:lnTo>
                      <a:pt x="1063" y="13"/>
                    </a:lnTo>
                    <a:cubicBezTo>
                      <a:pt x="1046" y="5"/>
                      <a:pt x="1027" y="0"/>
                      <a:pt x="1007" y="0"/>
                    </a:cubicBezTo>
                    <a:cubicBezTo>
                      <a:pt x="990" y="0"/>
                      <a:pt x="974" y="4"/>
                      <a:pt x="961" y="12"/>
                    </a:cubicBezTo>
                    <a:cubicBezTo>
                      <a:pt x="947" y="19"/>
                      <a:pt x="937" y="30"/>
                      <a:pt x="930" y="44"/>
                    </a:cubicBezTo>
                    <a:cubicBezTo>
                      <a:pt x="923" y="59"/>
                      <a:pt x="920" y="75"/>
                      <a:pt x="920" y="94"/>
                    </a:cubicBezTo>
                    <a:cubicBezTo>
                      <a:pt x="920" y="124"/>
                      <a:pt x="927" y="147"/>
                      <a:pt x="942" y="162"/>
                    </a:cubicBezTo>
                    <a:cubicBezTo>
                      <a:pt x="956" y="178"/>
                      <a:pt x="977" y="186"/>
                      <a:pt x="1004" y="186"/>
                    </a:cubicBezTo>
                    <a:cubicBezTo>
                      <a:pt x="1023" y="186"/>
                      <a:pt x="1040" y="183"/>
                      <a:pt x="1056" y="176"/>
                    </a:cubicBezTo>
                    <a:lnTo>
                      <a:pt x="1056" y="135"/>
                    </a:lnTo>
                    <a:cubicBezTo>
                      <a:pt x="1048" y="138"/>
                      <a:pt x="1040" y="141"/>
                      <a:pt x="1033" y="143"/>
                    </a:cubicBezTo>
                    <a:cubicBezTo>
                      <a:pt x="1025" y="145"/>
                      <a:pt x="1018" y="146"/>
                      <a:pt x="1010" y="146"/>
                    </a:cubicBezTo>
                    <a:cubicBezTo>
                      <a:pt x="983" y="146"/>
                      <a:pt x="970" y="129"/>
                      <a:pt x="970" y="94"/>
                    </a:cubicBezTo>
                    <a:cubicBezTo>
                      <a:pt x="970" y="77"/>
                      <a:pt x="973" y="64"/>
                      <a:pt x="980" y="55"/>
                    </a:cubicBezTo>
                    <a:cubicBezTo>
                      <a:pt x="986" y="45"/>
                      <a:pt x="995" y="40"/>
                      <a:pt x="1007" y="40"/>
                    </a:cubicBezTo>
                    <a:cubicBezTo>
                      <a:pt x="1015" y="40"/>
                      <a:pt x="1022" y="41"/>
                      <a:pt x="1028" y="44"/>
                    </a:cubicBezTo>
                    <a:close/>
                    <a:moveTo>
                      <a:pt x="1250" y="3"/>
                    </a:moveTo>
                    <a:lnTo>
                      <a:pt x="1250" y="3"/>
                    </a:lnTo>
                    <a:lnTo>
                      <a:pt x="1201" y="3"/>
                    </a:lnTo>
                    <a:lnTo>
                      <a:pt x="1201" y="70"/>
                    </a:lnTo>
                    <a:lnTo>
                      <a:pt x="1144" y="70"/>
                    </a:lnTo>
                    <a:lnTo>
                      <a:pt x="1144" y="3"/>
                    </a:lnTo>
                    <a:lnTo>
                      <a:pt x="1095" y="3"/>
                    </a:lnTo>
                    <a:lnTo>
                      <a:pt x="1095" y="184"/>
                    </a:lnTo>
                    <a:lnTo>
                      <a:pt x="1144" y="184"/>
                    </a:lnTo>
                    <a:lnTo>
                      <a:pt x="1144" y="110"/>
                    </a:lnTo>
                    <a:lnTo>
                      <a:pt x="1201" y="110"/>
                    </a:lnTo>
                    <a:lnTo>
                      <a:pt x="1201" y="184"/>
                    </a:lnTo>
                    <a:lnTo>
                      <a:pt x="1250" y="184"/>
                    </a:lnTo>
                    <a:lnTo>
                      <a:pt x="1250" y="3"/>
                    </a:lnTo>
                    <a:close/>
                    <a:moveTo>
                      <a:pt x="1399" y="3"/>
                    </a:moveTo>
                    <a:lnTo>
                      <a:pt x="1399" y="3"/>
                    </a:lnTo>
                    <a:lnTo>
                      <a:pt x="1399" y="109"/>
                    </a:lnTo>
                    <a:cubicBezTo>
                      <a:pt x="1399" y="122"/>
                      <a:pt x="1397" y="131"/>
                      <a:pt x="1392" y="137"/>
                    </a:cubicBezTo>
                    <a:cubicBezTo>
                      <a:pt x="1388" y="143"/>
                      <a:pt x="1381" y="146"/>
                      <a:pt x="1371" y="146"/>
                    </a:cubicBezTo>
                    <a:cubicBezTo>
                      <a:pt x="1361" y="146"/>
                      <a:pt x="1354" y="143"/>
                      <a:pt x="1349" y="137"/>
                    </a:cubicBezTo>
                    <a:cubicBezTo>
                      <a:pt x="1345" y="131"/>
                      <a:pt x="1342" y="122"/>
                      <a:pt x="1342" y="109"/>
                    </a:cubicBezTo>
                    <a:lnTo>
                      <a:pt x="1342" y="3"/>
                    </a:lnTo>
                    <a:lnTo>
                      <a:pt x="1293" y="3"/>
                    </a:lnTo>
                    <a:lnTo>
                      <a:pt x="1293" y="113"/>
                    </a:lnTo>
                    <a:cubicBezTo>
                      <a:pt x="1293" y="137"/>
                      <a:pt x="1300" y="155"/>
                      <a:pt x="1313" y="167"/>
                    </a:cubicBezTo>
                    <a:cubicBezTo>
                      <a:pt x="1326" y="180"/>
                      <a:pt x="1345" y="186"/>
                      <a:pt x="1370" y="186"/>
                    </a:cubicBezTo>
                    <a:cubicBezTo>
                      <a:pt x="1395" y="186"/>
                      <a:pt x="1414" y="180"/>
                      <a:pt x="1428" y="167"/>
                    </a:cubicBezTo>
                    <a:cubicBezTo>
                      <a:pt x="1441" y="154"/>
                      <a:pt x="1448" y="135"/>
                      <a:pt x="1448" y="112"/>
                    </a:cubicBezTo>
                    <a:lnTo>
                      <a:pt x="1448" y="3"/>
                    </a:lnTo>
                    <a:lnTo>
                      <a:pt x="1399" y="3"/>
                    </a:lnTo>
                    <a:close/>
                    <a:moveTo>
                      <a:pt x="1610" y="184"/>
                    </a:moveTo>
                    <a:lnTo>
                      <a:pt x="1610" y="184"/>
                    </a:lnTo>
                    <a:lnTo>
                      <a:pt x="1610" y="144"/>
                    </a:lnTo>
                    <a:lnTo>
                      <a:pt x="1540" y="144"/>
                    </a:lnTo>
                    <a:lnTo>
                      <a:pt x="1540" y="3"/>
                    </a:lnTo>
                    <a:lnTo>
                      <a:pt x="1491" y="3"/>
                    </a:lnTo>
                    <a:lnTo>
                      <a:pt x="1491" y="184"/>
                    </a:lnTo>
                    <a:lnTo>
                      <a:pt x="1610" y="184"/>
                    </a:lnTo>
                    <a:close/>
                    <a:moveTo>
                      <a:pt x="1748" y="144"/>
                    </a:moveTo>
                    <a:lnTo>
                      <a:pt x="1748" y="144"/>
                    </a:lnTo>
                    <a:lnTo>
                      <a:pt x="1690" y="144"/>
                    </a:lnTo>
                    <a:lnTo>
                      <a:pt x="1690" y="110"/>
                    </a:lnTo>
                    <a:lnTo>
                      <a:pt x="1744" y="110"/>
                    </a:lnTo>
                    <a:lnTo>
                      <a:pt x="1744" y="71"/>
                    </a:lnTo>
                    <a:lnTo>
                      <a:pt x="1690" y="71"/>
                    </a:lnTo>
                    <a:lnTo>
                      <a:pt x="1690" y="42"/>
                    </a:lnTo>
                    <a:lnTo>
                      <a:pt x="1748" y="42"/>
                    </a:lnTo>
                    <a:lnTo>
                      <a:pt x="1748" y="3"/>
                    </a:lnTo>
                    <a:lnTo>
                      <a:pt x="1641" y="3"/>
                    </a:lnTo>
                    <a:lnTo>
                      <a:pt x="1641" y="184"/>
                    </a:lnTo>
                    <a:lnTo>
                      <a:pt x="1748" y="184"/>
                    </a:lnTo>
                    <a:lnTo>
                      <a:pt x="1748" y="14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22">
                <a:extLst>
                  <a:ext uri="{FF2B5EF4-FFF2-40B4-BE49-F238E27FC236}">
                    <a16:creationId xmlns:a16="http://schemas.microsoft.com/office/drawing/2014/main" id="{CC64C35B-5BDF-4A48-96B7-B0C19D31CAC3}"/>
                  </a:ext>
                </a:extLst>
              </p:cNvPr>
              <p:cNvSpPr>
                <a:spLocks noEditPoints="1"/>
              </p:cNvSpPr>
              <p:nvPr/>
            </p:nvSpPr>
            <p:spPr bwMode="auto">
              <a:xfrm>
                <a:off x="6656388" y="5507038"/>
                <a:ext cx="925513" cy="111125"/>
              </a:xfrm>
              <a:custGeom>
                <a:avLst/>
                <a:gdLst>
                  <a:gd name="T0" fmla="*/ 162 w 1516"/>
                  <a:gd name="T1" fmla="*/ 51 h 181"/>
                  <a:gd name="T2" fmla="*/ 161 w 1516"/>
                  <a:gd name="T3" fmla="*/ 102 h 181"/>
                  <a:gd name="T4" fmla="*/ 206 w 1516"/>
                  <a:gd name="T5" fmla="*/ 1 h 181"/>
                  <a:gd name="T6" fmla="*/ 103 w 1516"/>
                  <a:gd name="T7" fmla="*/ 129 h 181"/>
                  <a:gd name="T8" fmla="*/ 0 w 1516"/>
                  <a:gd name="T9" fmla="*/ 181 h 181"/>
                  <a:gd name="T10" fmla="*/ 41 w 1516"/>
                  <a:gd name="T11" fmla="*/ 51 h 181"/>
                  <a:gd name="T12" fmla="*/ 126 w 1516"/>
                  <a:gd name="T13" fmla="*/ 181 h 181"/>
                  <a:gd name="T14" fmla="*/ 251 w 1516"/>
                  <a:gd name="T15" fmla="*/ 1 h 181"/>
                  <a:gd name="T16" fmla="*/ 300 w 1516"/>
                  <a:gd name="T17" fmla="*/ 1 h 181"/>
                  <a:gd name="T18" fmla="*/ 467 w 1516"/>
                  <a:gd name="T19" fmla="*/ 41 h 181"/>
                  <a:gd name="T20" fmla="*/ 330 w 1516"/>
                  <a:gd name="T21" fmla="*/ 41 h 181"/>
                  <a:gd name="T22" fmla="*/ 423 w 1516"/>
                  <a:gd name="T23" fmla="*/ 181 h 181"/>
                  <a:gd name="T24" fmla="*/ 583 w 1516"/>
                  <a:gd name="T25" fmla="*/ 41 h 181"/>
                  <a:gd name="T26" fmla="*/ 490 w 1516"/>
                  <a:gd name="T27" fmla="*/ 1 h 181"/>
                  <a:gd name="T28" fmla="*/ 534 w 1516"/>
                  <a:gd name="T29" fmla="*/ 181 h 181"/>
                  <a:gd name="T30" fmla="*/ 905 w 1516"/>
                  <a:gd name="T31" fmla="*/ 1 h 181"/>
                  <a:gd name="T32" fmla="*/ 838 w 1516"/>
                  <a:gd name="T33" fmla="*/ 92 h 181"/>
                  <a:gd name="T34" fmla="*/ 815 w 1516"/>
                  <a:gd name="T35" fmla="*/ 69 h 181"/>
                  <a:gd name="T36" fmla="*/ 739 w 1516"/>
                  <a:gd name="T37" fmla="*/ 69 h 181"/>
                  <a:gd name="T38" fmla="*/ 716 w 1516"/>
                  <a:gd name="T39" fmla="*/ 91 h 181"/>
                  <a:gd name="T40" fmla="*/ 694 w 1516"/>
                  <a:gd name="T41" fmla="*/ 181 h 181"/>
                  <a:gd name="T42" fmla="*/ 774 w 1516"/>
                  <a:gd name="T43" fmla="*/ 78 h 181"/>
                  <a:gd name="T44" fmla="*/ 785 w 1516"/>
                  <a:gd name="T45" fmla="*/ 103 h 181"/>
                  <a:gd name="T46" fmla="*/ 905 w 1516"/>
                  <a:gd name="T47" fmla="*/ 1 h 181"/>
                  <a:gd name="T48" fmla="*/ 982 w 1516"/>
                  <a:gd name="T49" fmla="*/ 142 h 181"/>
                  <a:gd name="T50" fmla="*/ 1036 w 1516"/>
                  <a:gd name="T51" fmla="*/ 68 h 181"/>
                  <a:gd name="T52" fmla="*/ 1041 w 1516"/>
                  <a:gd name="T53" fmla="*/ 40 h 181"/>
                  <a:gd name="T54" fmla="*/ 933 w 1516"/>
                  <a:gd name="T55" fmla="*/ 181 h 181"/>
                  <a:gd name="T56" fmla="*/ 1130 w 1516"/>
                  <a:gd name="T57" fmla="*/ 1 h 181"/>
                  <a:gd name="T58" fmla="*/ 1081 w 1516"/>
                  <a:gd name="T59" fmla="*/ 181 h 181"/>
                  <a:gd name="T60" fmla="*/ 1304 w 1516"/>
                  <a:gd name="T61" fmla="*/ 23 h 181"/>
                  <a:gd name="T62" fmla="*/ 1174 w 1516"/>
                  <a:gd name="T63" fmla="*/ 1 h 181"/>
                  <a:gd name="T64" fmla="*/ 1303 w 1516"/>
                  <a:gd name="T65" fmla="*/ 157 h 181"/>
                  <a:gd name="T66" fmla="*/ 1267 w 1516"/>
                  <a:gd name="T67" fmla="*/ 128 h 181"/>
                  <a:gd name="T68" fmla="*/ 1223 w 1516"/>
                  <a:gd name="T69" fmla="*/ 141 h 181"/>
                  <a:gd name="T70" fmla="*/ 1267 w 1516"/>
                  <a:gd name="T71" fmla="*/ 52 h 181"/>
                  <a:gd name="T72" fmla="*/ 1516 w 1516"/>
                  <a:gd name="T73" fmla="*/ 181 h 181"/>
                  <a:gd name="T74" fmla="*/ 1391 w 1516"/>
                  <a:gd name="T75" fmla="*/ 0 h 181"/>
                  <a:gd name="T76" fmla="*/ 1395 w 1516"/>
                  <a:gd name="T77" fmla="*/ 148 h 181"/>
                  <a:gd name="T78" fmla="*/ 1516 w 1516"/>
                  <a:gd name="T79" fmla="*/ 181 h 181"/>
                  <a:gd name="T80" fmla="*/ 1420 w 1516"/>
                  <a:gd name="T81" fmla="*/ 50 h 181"/>
                  <a:gd name="T82" fmla="*/ 1436 w 1516"/>
                  <a:gd name="T83" fmla="*/ 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81">
                    <a:moveTo>
                      <a:pt x="126" y="181"/>
                    </a:moveTo>
                    <a:lnTo>
                      <a:pt x="126" y="181"/>
                    </a:lnTo>
                    <a:lnTo>
                      <a:pt x="162" y="51"/>
                    </a:lnTo>
                    <a:lnTo>
                      <a:pt x="163" y="51"/>
                    </a:lnTo>
                    <a:cubicBezTo>
                      <a:pt x="162" y="71"/>
                      <a:pt x="162" y="83"/>
                      <a:pt x="162" y="88"/>
                    </a:cubicBezTo>
                    <a:cubicBezTo>
                      <a:pt x="161" y="93"/>
                      <a:pt x="161" y="98"/>
                      <a:pt x="161" y="102"/>
                    </a:cubicBezTo>
                    <a:lnTo>
                      <a:pt x="161" y="181"/>
                    </a:lnTo>
                    <a:lnTo>
                      <a:pt x="206" y="181"/>
                    </a:lnTo>
                    <a:lnTo>
                      <a:pt x="206" y="1"/>
                    </a:lnTo>
                    <a:lnTo>
                      <a:pt x="141" y="1"/>
                    </a:lnTo>
                    <a:lnTo>
                      <a:pt x="104" y="129"/>
                    </a:lnTo>
                    <a:lnTo>
                      <a:pt x="103" y="129"/>
                    </a:lnTo>
                    <a:lnTo>
                      <a:pt x="65" y="1"/>
                    </a:lnTo>
                    <a:lnTo>
                      <a:pt x="0" y="1"/>
                    </a:lnTo>
                    <a:lnTo>
                      <a:pt x="0" y="181"/>
                    </a:lnTo>
                    <a:lnTo>
                      <a:pt x="44" y="181"/>
                    </a:lnTo>
                    <a:lnTo>
                      <a:pt x="44" y="103"/>
                    </a:lnTo>
                    <a:cubicBezTo>
                      <a:pt x="44" y="91"/>
                      <a:pt x="43" y="73"/>
                      <a:pt x="41" y="51"/>
                    </a:cubicBezTo>
                    <a:lnTo>
                      <a:pt x="42" y="51"/>
                    </a:lnTo>
                    <a:lnTo>
                      <a:pt x="79" y="181"/>
                    </a:lnTo>
                    <a:lnTo>
                      <a:pt x="126" y="181"/>
                    </a:lnTo>
                    <a:close/>
                    <a:moveTo>
                      <a:pt x="300" y="1"/>
                    </a:moveTo>
                    <a:lnTo>
                      <a:pt x="300" y="1"/>
                    </a:lnTo>
                    <a:lnTo>
                      <a:pt x="251" y="1"/>
                    </a:lnTo>
                    <a:lnTo>
                      <a:pt x="251" y="181"/>
                    </a:lnTo>
                    <a:lnTo>
                      <a:pt x="300" y="181"/>
                    </a:lnTo>
                    <a:lnTo>
                      <a:pt x="300" y="1"/>
                    </a:lnTo>
                    <a:close/>
                    <a:moveTo>
                      <a:pt x="423" y="41"/>
                    </a:moveTo>
                    <a:lnTo>
                      <a:pt x="423" y="41"/>
                    </a:lnTo>
                    <a:lnTo>
                      <a:pt x="467" y="41"/>
                    </a:lnTo>
                    <a:lnTo>
                      <a:pt x="467" y="1"/>
                    </a:lnTo>
                    <a:lnTo>
                      <a:pt x="330" y="1"/>
                    </a:lnTo>
                    <a:lnTo>
                      <a:pt x="330" y="41"/>
                    </a:lnTo>
                    <a:lnTo>
                      <a:pt x="374" y="41"/>
                    </a:lnTo>
                    <a:lnTo>
                      <a:pt x="374" y="181"/>
                    </a:lnTo>
                    <a:lnTo>
                      <a:pt x="423" y="181"/>
                    </a:lnTo>
                    <a:lnTo>
                      <a:pt x="423" y="41"/>
                    </a:lnTo>
                    <a:close/>
                    <a:moveTo>
                      <a:pt x="583" y="41"/>
                    </a:moveTo>
                    <a:lnTo>
                      <a:pt x="583" y="41"/>
                    </a:lnTo>
                    <a:lnTo>
                      <a:pt x="627" y="41"/>
                    </a:lnTo>
                    <a:lnTo>
                      <a:pt x="627" y="1"/>
                    </a:lnTo>
                    <a:lnTo>
                      <a:pt x="490" y="1"/>
                    </a:lnTo>
                    <a:lnTo>
                      <a:pt x="490" y="41"/>
                    </a:lnTo>
                    <a:lnTo>
                      <a:pt x="534" y="41"/>
                    </a:lnTo>
                    <a:lnTo>
                      <a:pt x="534" y="181"/>
                    </a:lnTo>
                    <a:lnTo>
                      <a:pt x="583" y="181"/>
                    </a:lnTo>
                    <a:lnTo>
                      <a:pt x="583" y="41"/>
                    </a:lnTo>
                    <a:close/>
                    <a:moveTo>
                      <a:pt x="905" y="1"/>
                    </a:moveTo>
                    <a:lnTo>
                      <a:pt x="905" y="1"/>
                    </a:lnTo>
                    <a:lnTo>
                      <a:pt x="858" y="1"/>
                    </a:lnTo>
                    <a:lnTo>
                      <a:pt x="838" y="92"/>
                    </a:lnTo>
                    <a:cubicBezTo>
                      <a:pt x="833" y="114"/>
                      <a:pt x="830" y="130"/>
                      <a:pt x="829" y="139"/>
                    </a:cubicBezTo>
                    <a:cubicBezTo>
                      <a:pt x="828" y="132"/>
                      <a:pt x="826" y="121"/>
                      <a:pt x="823" y="107"/>
                    </a:cubicBezTo>
                    <a:cubicBezTo>
                      <a:pt x="821" y="93"/>
                      <a:pt x="818" y="80"/>
                      <a:pt x="815" y="69"/>
                    </a:cubicBezTo>
                    <a:lnTo>
                      <a:pt x="800" y="1"/>
                    </a:lnTo>
                    <a:lnTo>
                      <a:pt x="755" y="1"/>
                    </a:lnTo>
                    <a:lnTo>
                      <a:pt x="739" y="69"/>
                    </a:lnTo>
                    <a:cubicBezTo>
                      <a:pt x="736" y="78"/>
                      <a:pt x="734" y="90"/>
                      <a:pt x="731" y="105"/>
                    </a:cubicBezTo>
                    <a:cubicBezTo>
                      <a:pt x="728" y="119"/>
                      <a:pt x="726" y="131"/>
                      <a:pt x="725" y="139"/>
                    </a:cubicBezTo>
                    <a:cubicBezTo>
                      <a:pt x="724" y="127"/>
                      <a:pt x="721" y="111"/>
                      <a:pt x="716" y="91"/>
                    </a:cubicBezTo>
                    <a:lnTo>
                      <a:pt x="696" y="1"/>
                    </a:lnTo>
                    <a:lnTo>
                      <a:pt x="649" y="1"/>
                    </a:lnTo>
                    <a:lnTo>
                      <a:pt x="694" y="181"/>
                    </a:lnTo>
                    <a:lnTo>
                      <a:pt x="752" y="181"/>
                    </a:lnTo>
                    <a:cubicBezTo>
                      <a:pt x="762" y="134"/>
                      <a:pt x="768" y="107"/>
                      <a:pt x="770" y="100"/>
                    </a:cubicBezTo>
                    <a:cubicBezTo>
                      <a:pt x="771" y="94"/>
                      <a:pt x="773" y="86"/>
                      <a:pt x="774" y="78"/>
                    </a:cubicBezTo>
                    <a:cubicBezTo>
                      <a:pt x="776" y="70"/>
                      <a:pt x="777" y="64"/>
                      <a:pt x="777" y="58"/>
                    </a:cubicBezTo>
                    <a:cubicBezTo>
                      <a:pt x="778" y="65"/>
                      <a:pt x="780" y="73"/>
                      <a:pt x="781" y="83"/>
                    </a:cubicBezTo>
                    <a:cubicBezTo>
                      <a:pt x="783" y="93"/>
                      <a:pt x="784" y="99"/>
                      <a:pt x="785" y="103"/>
                    </a:cubicBezTo>
                    <a:lnTo>
                      <a:pt x="803" y="181"/>
                    </a:lnTo>
                    <a:lnTo>
                      <a:pt x="860" y="181"/>
                    </a:lnTo>
                    <a:lnTo>
                      <a:pt x="905" y="1"/>
                    </a:lnTo>
                    <a:close/>
                    <a:moveTo>
                      <a:pt x="1041" y="142"/>
                    </a:moveTo>
                    <a:lnTo>
                      <a:pt x="1041" y="142"/>
                    </a:lnTo>
                    <a:lnTo>
                      <a:pt x="982" y="142"/>
                    </a:lnTo>
                    <a:lnTo>
                      <a:pt x="982" y="107"/>
                    </a:lnTo>
                    <a:lnTo>
                      <a:pt x="1036" y="107"/>
                    </a:lnTo>
                    <a:lnTo>
                      <a:pt x="1036" y="68"/>
                    </a:lnTo>
                    <a:lnTo>
                      <a:pt x="982" y="68"/>
                    </a:lnTo>
                    <a:lnTo>
                      <a:pt x="982" y="40"/>
                    </a:lnTo>
                    <a:lnTo>
                      <a:pt x="1041" y="40"/>
                    </a:lnTo>
                    <a:lnTo>
                      <a:pt x="1041" y="1"/>
                    </a:lnTo>
                    <a:lnTo>
                      <a:pt x="933" y="1"/>
                    </a:lnTo>
                    <a:lnTo>
                      <a:pt x="933" y="181"/>
                    </a:lnTo>
                    <a:lnTo>
                      <a:pt x="1041" y="181"/>
                    </a:lnTo>
                    <a:lnTo>
                      <a:pt x="1041" y="142"/>
                    </a:lnTo>
                    <a:close/>
                    <a:moveTo>
                      <a:pt x="1130" y="1"/>
                    </a:moveTo>
                    <a:lnTo>
                      <a:pt x="1130" y="1"/>
                    </a:lnTo>
                    <a:lnTo>
                      <a:pt x="1081" y="1"/>
                    </a:lnTo>
                    <a:lnTo>
                      <a:pt x="1081" y="181"/>
                    </a:lnTo>
                    <a:lnTo>
                      <a:pt x="1130" y="181"/>
                    </a:lnTo>
                    <a:lnTo>
                      <a:pt x="1130" y="1"/>
                    </a:lnTo>
                    <a:close/>
                    <a:moveTo>
                      <a:pt x="1304" y="23"/>
                    </a:moveTo>
                    <a:lnTo>
                      <a:pt x="1304" y="23"/>
                    </a:lnTo>
                    <a:cubicBezTo>
                      <a:pt x="1288" y="8"/>
                      <a:pt x="1266" y="1"/>
                      <a:pt x="1237" y="1"/>
                    </a:cubicBezTo>
                    <a:lnTo>
                      <a:pt x="1174" y="1"/>
                    </a:lnTo>
                    <a:lnTo>
                      <a:pt x="1174" y="181"/>
                    </a:lnTo>
                    <a:lnTo>
                      <a:pt x="1233" y="181"/>
                    </a:lnTo>
                    <a:cubicBezTo>
                      <a:pt x="1263" y="181"/>
                      <a:pt x="1286" y="173"/>
                      <a:pt x="1303" y="157"/>
                    </a:cubicBezTo>
                    <a:cubicBezTo>
                      <a:pt x="1319" y="141"/>
                      <a:pt x="1328" y="117"/>
                      <a:pt x="1328" y="87"/>
                    </a:cubicBezTo>
                    <a:cubicBezTo>
                      <a:pt x="1328" y="59"/>
                      <a:pt x="1320" y="38"/>
                      <a:pt x="1304" y="23"/>
                    </a:cubicBezTo>
                    <a:close/>
                    <a:moveTo>
                      <a:pt x="1267" y="128"/>
                    </a:moveTo>
                    <a:lnTo>
                      <a:pt x="1267" y="128"/>
                    </a:lnTo>
                    <a:cubicBezTo>
                      <a:pt x="1260" y="137"/>
                      <a:pt x="1249" y="141"/>
                      <a:pt x="1234" y="141"/>
                    </a:cubicBezTo>
                    <a:lnTo>
                      <a:pt x="1223" y="141"/>
                    </a:lnTo>
                    <a:lnTo>
                      <a:pt x="1223" y="40"/>
                    </a:lnTo>
                    <a:lnTo>
                      <a:pt x="1237" y="40"/>
                    </a:lnTo>
                    <a:cubicBezTo>
                      <a:pt x="1251" y="40"/>
                      <a:pt x="1261" y="44"/>
                      <a:pt x="1267" y="52"/>
                    </a:cubicBezTo>
                    <a:cubicBezTo>
                      <a:pt x="1274" y="60"/>
                      <a:pt x="1277" y="72"/>
                      <a:pt x="1277" y="89"/>
                    </a:cubicBezTo>
                    <a:cubicBezTo>
                      <a:pt x="1277" y="107"/>
                      <a:pt x="1274" y="120"/>
                      <a:pt x="1267" y="128"/>
                    </a:cubicBezTo>
                    <a:close/>
                    <a:moveTo>
                      <a:pt x="1516" y="181"/>
                    </a:moveTo>
                    <a:lnTo>
                      <a:pt x="1516" y="181"/>
                    </a:lnTo>
                    <a:lnTo>
                      <a:pt x="1456" y="0"/>
                    </a:lnTo>
                    <a:lnTo>
                      <a:pt x="1391" y="0"/>
                    </a:lnTo>
                    <a:lnTo>
                      <a:pt x="1332" y="181"/>
                    </a:lnTo>
                    <a:lnTo>
                      <a:pt x="1386" y="181"/>
                    </a:lnTo>
                    <a:lnTo>
                      <a:pt x="1395" y="148"/>
                    </a:lnTo>
                    <a:lnTo>
                      <a:pt x="1454" y="148"/>
                    </a:lnTo>
                    <a:lnTo>
                      <a:pt x="1463" y="181"/>
                    </a:lnTo>
                    <a:lnTo>
                      <a:pt x="1516" y="181"/>
                    </a:lnTo>
                    <a:close/>
                    <a:moveTo>
                      <a:pt x="1405" y="107"/>
                    </a:moveTo>
                    <a:lnTo>
                      <a:pt x="1405" y="107"/>
                    </a:lnTo>
                    <a:cubicBezTo>
                      <a:pt x="1413" y="79"/>
                      <a:pt x="1417" y="60"/>
                      <a:pt x="1420" y="50"/>
                    </a:cubicBezTo>
                    <a:cubicBezTo>
                      <a:pt x="1422" y="41"/>
                      <a:pt x="1423" y="34"/>
                      <a:pt x="1424" y="30"/>
                    </a:cubicBezTo>
                    <a:cubicBezTo>
                      <a:pt x="1425" y="34"/>
                      <a:pt x="1427" y="42"/>
                      <a:pt x="1429" y="52"/>
                    </a:cubicBezTo>
                    <a:cubicBezTo>
                      <a:pt x="1432" y="63"/>
                      <a:pt x="1434" y="71"/>
                      <a:pt x="1436" y="78"/>
                    </a:cubicBezTo>
                    <a:lnTo>
                      <a:pt x="1444" y="107"/>
                    </a:lnTo>
                    <a:lnTo>
                      <a:pt x="1405" y="1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23">
                <a:extLst>
                  <a:ext uri="{FF2B5EF4-FFF2-40B4-BE49-F238E27FC236}">
                    <a16:creationId xmlns:a16="http://schemas.microsoft.com/office/drawing/2014/main" id="{A6CB41EF-69A2-5D4B-B212-5DABD5F60089}"/>
                  </a:ext>
                </a:extLst>
              </p:cNvPr>
              <p:cNvSpPr>
                <a:spLocks noEditPoints="1"/>
              </p:cNvSpPr>
              <p:nvPr/>
            </p:nvSpPr>
            <p:spPr bwMode="auto">
              <a:xfrm>
                <a:off x="6656388" y="5664200"/>
                <a:ext cx="1068388" cy="76200"/>
              </a:xfrm>
              <a:custGeom>
                <a:avLst/>
                <a:gdLst>
                  <a:gd name="T0" fmla="*/ 0 w 1748"/>
                  <a:gd name="T1" fmla="*/ 63 h 124"/>
                  <a:gd name="T2" fmla="*/ 149 w 1748"/>
                  <a:gd name="T3" fmla="*/ 51 h 124"/>
                  <a:gd name="T4" fmla="*/ 104 w 1748"/>
                  <a:gd name="T5" fmla="*/ 61 h 124"/>
                  <a:gd name="T6" fmla="*/ 182 w 1748"/>
                  <a:gd name="T7" fmla="*/ 28 h 124"/>
                  <a:gd name="T8" fmla="*/ 182 w 1748"/>
                  <a:gd name="T9" fmla="*/ 11 h 124"/>
                  <a:gd name="T10" fmla="*/ 244 w 1748"/>
                  <a:gd name="T11" fmla="*/ 28 h 124"/>
                  <a:gd name="T12" fmla="*/ 309 w 1748"/>
                  <a:gd name="T13" fmla="*/ 95 h 124"/>
                  <a:gd name="T14" fmla="*/ 322 w 1748"/>
                  <a:gd name="T15" fmla="*/ 57 h 124"/>
                  <a:gd name="T16" fmla="*/ 305 w 1748"/>
                  <a:gd name="T17" fmla="*/ 42 h 124"/>
                  <a:gd name="T18" fmla="*/ 351 w 1748"/>
                  <a:gd name="T19" fmla="*/ 40 h 124"/>
                  <a:gd name="T20" fmla="*/ 379 w 1748"/>
                  <a:gd name="T21" fmla="*/ 27 h 124"/>
                  <a:gd name="T22" fmla="*/ 414 w 1748"/>
                  <a:gd name="T23" fmla="*/ 38 h 124"/>
                  <a:gd name="T24" fmla="*/ 422 w 1748"/>
                  <a:gd name="T25" fmla="*/ 73 h 124"/>
                  <a:gd name="T26" fmla="*/ 467 w 1748"/>
                  <a:gd name="T27" fmla="*/ 28 h 124"/>
                  <a:gd name="T28" fmla="*/ 465 w 1748"/>
                  <a:gd name="T29" fmla="*/ 16 h 124"/>
                  <a:gd name="T30" fmla="*/ 502 w 1748"/>
                  <a:gd name="T31" fmla="*/ 74 h 124"/>
                  <a:gd name="T32" fmla="*/ 479 w 1748"/>
                  <a:gd name="T33" fmla="*/ 39 h 124"/>
                  <a:gd name="T34" fmla="*/ 556 w 1748"/>
                  <a:gd name="T35" fmla="*/ 94 h 124"/>
                  <a:gd name="T36" fmla="*/ 580 w 1748"/>
                  <a:gd name="T37" fmla="*/ 28 h 124"/>
                  <a:gd name="T38" fmla="*/ 684 w 1748"/>
                  <a:gd name="T39" fmla="*/ 36 h 124"/>
                  <a:gd name="T40" fmla="*/ 684 w 1748"/>
                  <a:gd name="T41" fmla="*/ 36 h 124"/>
                  <a:gd name="T42" fmla="*/ 741 w 1748"/>
                  <a:gd name="T43" fmla="*/ 28 h 124"/>
                  <a:gd name="T44" fmla="*/ 711 w 1748"/>
                  <a:gd name="T45" fmla="*/ 24 h 124"/>
                  <a:gd name="T46" fmla="*/ 741 w 1748"/>
                  <a:gd name="T47" fmla="*/ 28 h 124"/>
                  <a:gd name="T48" fmla="*/ 837 w 1748"/>
                  <a:gd name="T49" fmla="*/ 94 h 124"/>
                  <a:gd name="T50" fmla="*/ 799 w 1748"/>
                  <a:gd name="T51" fmla="*/ 58 h 124"/>
                  <a:gd name="T52" fmla="*/ 864 w 1748"/>
                  <a:gd name="T53" fmla="*/ 28 h 124"/>
                  <a:gd name="T54" fmla="*/ 906 w 1748"/>
                  <a:gd name="T55" fmla="*/ 44 h 124"/>
                  <a:gd name="T56" fmla="*/ 906 w 1748"/>
                  <a:gd name="T57" fmla="*/ 44 h 124"/>
                  <a:gd name="T58" fmla="*/ 941 w 1748"/>
                  <a:gd name="T59" fmla="*/ 28 h 124"/>
                  <a:gd name="T60" fmla="*/ 982 w 1748"/>
                  <a:gd name="T61" fmla="*/ 44 h 124"/>
                  <a:gd name="T62" fmla="*/ 982 w 1748"/>
                  <a:gd name="T63" fmla="*/ 44 h 124"/>
                  <a:gd name="T64" fmla="*/ 1051 w 1748"/>
                  <a:gd name="T65" fmla="*/ 28 h 124"/>
                  <a:gd name="T66" fmla="*/ 1064 w 1748"/>
                  <a:gd name="T67" fmla="*/ 5 h 124"/>
                  <a:gd name="T68" fmla="*/ 1125 w 1748"/>
                  <a:gd name="T69" fmla="*/ 83 h 124"/>
                  <a:gd name="T70" fmla="*/ 1081 w 1748"/>
                  <a:gd name="T71" fmla="*/ 62 h 124"/>
                  <a:gd name="T72" fmla="*/ 1111 w 1748"/>
                  <a:gd name="T73" fmla="*/ 38 h 124"/>
                  <a:gd name="T74" fmla="*/ 1199 w 1748"/>
                  <a:gd name="T75" fmla="*/ 25 h 124"/>
                  <a:gd name="T76" fmla="*/ 1171 w 1748"/>
                  <a:gd name="T77" fmla="*/ 78 h 124"/>
                  <a:gd name="T78" fmla="*/ 1183 w 1748"/>
                  <a:gd name="T79" fmla="*/ 84 h 124"/>
                  <a:gd name="T80" fmla="*/ 1276 w 1748"/>
                  <a:gd name="T81" fmla="*/ 21 h 124"/>
                  <a:gd name="T82" fmla="*/ 1296 w 1748"/>
                  <a:gd name="T83" fmla="*/ 63 h 124"/>
                  <a:gd name="T84" fmla="*/ 1314 w 1748"/>
                  <a:gd name="T85" fmla="*/ 71 h 124"/>
                  <a:gd name="T86" fmla="*/ 1358 w 1748"/>
                  <a:gd name="T87" fmla="*/ 39 h 124"/>
                  <a:gd name="T88" fmla="*/ 1404 w 1748"/>
                  <a:gd name="T89" fmla="*/ 28 h 124"/>
                  <a:gd name="T90" fmla="*/ 1403 w 1748"/>
                  <a:gd name="T91" fmla="*/ 16 h 124"/>
                  <a:gd name="T92" fmla="*/ 1475 w 1748"/>
                  <a:gd name="T93" fmla="*/ 91 h 124"/>
                  <a:gd name="T94" fmla="*/ 1450 w 1748"/>
                  <a:gd name="T95" fmla="*/ 27 h 124"/>
                  <a:gd name="T96" fmla="*/ 1435 w 1748"/>
                  <a:gd name="T97" fmla="*/ 54 h 124"/>
                  <a:gd name="T98" fmla="*/ 1508 w 1748"/>
                  <a:gd name="T99" fmla="*/ 37 h 124"/>
                  <a:gd name="T100" fmla="*/ 1539 w 1748"/>
                  <a:gd name="T101" fmla="*/ 54 h 124"/>
                  <a:gd name="T102" fmla="*/ 1588 w 1748"/>
                  <a:gd name="T103" fmla="*/ 78 h 124"/>
                  <a:gd name="T104" fmla="*/ 1599 w 1748"/>
                  <a:gd name="T105" fmla="*/ 96 h 124"/>
                  <a:gd name="T106" fmla="*/ 1643 w 1748"/>
                  <a:gd name="T107" fmla="*/ 64 h 124"/>
                  <a:gd name="T108" fmla="*/ 1674 w 1748"/>
                  <a:gd name="T109" fmla="*/ 95 h 124"/>
                  <a:gd name="T110" fmla="*/ 1747 w 1748"/>
                  <a:gd name="T111" fmla="*/ 67 h 124"/>
                  <a:gd name="T112" fmla="*/ 1707 w 1748"/>
                  <a:gd name="T113" fmla="*/ 32 h 124"/>
                  <a:gd name="T114" fmla="*/ 1700 w 1748"/>
                  <a:gd name="T115"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8" h="124">
                    <a:moveTo>
                      <a:pt x="56" y="7"/>
                    </a:moveTo>
                    <a:lnTo>
                      <a:pt x="56" y="7"/>
                    </a:lnTo>
                    <a:lnTo>
                      <a:pt x="56" y="62"/>
                    </a:lnTo>
                    <a:cubicBezTo>
                      <a:pt x="56" y="76"/>
                      <a:pt x="49" y="83"/>
                      <a:pt x="35" y="83"/>
                    </a:cubicBezTo>
                    <a:cubicBezTo>
                      <a:pt x="28" y="83"/>
                      <a:pt x="23" y="82"/>
                      <a:pt x="20" y="78"/>
                    </a:cubicBezTo>
                    <a:cubicBezTo>
                      <a:pt x="16" y="75"/>
                      <a:pt x="15" y="69"/>
                      <a:pt x="15" y="62"/>
                    </a:cubicBezTo>
                    <a:lnTo>
                      <a:pt x="15" y="7"/>
                    </a:lnTo>
                    <a:lnTo>
                      <a:pt x="0" y="7"/>
                    </a:lnTo>
                    <a:lnTo>
                      <a:pt x="0" y="63"/>
                    </a:lnTo>
                    <a:cubicBezTo>
                      <a:pt x="0" y="73"/>
                      <a:pt x="3" y="81"/>
                      <a:pt x="9" y="87"/>
                    </a:cubicBezTo>
                    <a:cubicBezTo>
                      <a:pt x="15" y="93"/>
                      <a:pt x="24" y="96"/>
                      <a:pt x="35" y="96"/>
                    </a:cubicBezTo>
                    <a:cubicBezTo>
                      <a:pt x="42" y="96"/>
                      <a:pt x="48" y="94"/>
                      <a:pt x="54" y="92"/>
                    </a:cubicBezTo>
                    <a:cubicBezTo>
                      <a:pt x="59" y="89"/>
                      <a:pt x="63" y="85"/>
                      <a:pt x="66" y="80"/>
                    </a:cubicBezTo>
                    <a:cubicBezTo>
                      <a:pt x="68" y="76"/>
                      <a:pt x="70" y="70"/>
                      <a:pt x="70" y="63"/>
                    </a:cubicBezTo>
                    <a:lnTo>
                      <a:pt x="70" y="7"/>
                    </a:lnTo>
                    <a:lnTo>
                      <a:pt x="56" y="7"/>
                    </a:lnTo>
                    <a:close/>
                    <a:moveTo>
                      <a:pt x="149" y="51"/>
                    </a:moveTo>
                    <a:lnTo>
                      <a:pt x="149" y="51"/>
                    </a:lnTo>
                    <a:cubicBezTo>
                      <a:pt x="149" y="35"/>
                      <a:pt x="141" y="27"/>
                      <a:pt x="125" y="27"/>
                    </a:cubicBezTo>
                    <a:cubicBezTo>
                      <a:pt x="120" y="27"/>
                      <a:pt x="116" y="28"/>
                      <a:pt x="112" y="29"/>
                    </a:cubicBezTo>
                    <a:cubicBezTo>
                      <a:pt x="109" y="31"/>
                      <a:pt x="106" y="34"/>
                      <a:pt x="104" y="37"/>
                    </a:cubicBezTo>
                    <a:lnTo>
                      <a:pt x="103" y="37"/>
                    </a:lnTo>
                    <a:lnTo>
                      <a:pt x="101" y="28"/>
                    </a:lnTo>
                    <a:lnTo>
                      <a:pt x="90" y="28"/>
                    </a:lnTo>
                    <a:lnTo>
                      <a:pt x="90" y="94"/>
                    </a:lnTo>
                    <a:lnTo>
                      <a:pt x="104" y="94"/>
                    </a:lnTo>
                    <a:lnTo>
                      <a:pt x="104" y="61"/>
                    </a:lnTo>
                    <a:cubicBezTo>
                      <a:pt x="104" y="53"/>
                      <a:pt x="106" y="47"/>
                      <a:pt x="108" y="44"/>
                    </a:cubicBezTo>
                    <a:cubicBezTo>
                      <a:pt x="111" y="40"/>
                      <a:pt x="116" y="38"/>
                      <a:pt x="121" y="38"/>
                    </a:cubicBezTo>
                    <a:cubicBezTo>
                      <a:pt x="126" y="38"/>
                      <a:pt x="129" y="40"/>
                      <a:pt x="131" y="42"/>
                    </a:cubicBezTo>
                    <a:cubicBezTo>
                      <a:pt x="133" y="45"/>
                      <a:pt x="134" y="49"/>
                      <a:pt x="134" y="54"/>
                    </a:cubicBezTo>
                    <a:lnTo>
                      <a:pt x="134" y="94"/>
                    </a:lnTo>
                    <a:lnTo>
                      <a:pt x="149" y="94"/>
                    </a:lnTo>
                    <a:lnTo>
                      <a:pt x="149" y="51"/>
                    </a:lnTo>
                    <a:close/>
                    <a:moveTo>
                      <a:pt x="182" y="28"/>
                    </a:moveTo>
                    <a:lnTo>
                      <a:pt x="182" y="28"/>
                    </a:lnTo>
                    <a:lnTo>
                      <a:pt x="167" y="28"/>
                    </a:lnTo>
                    <a:lnTo>
                      <a:pt x="167" y="94"/>
                    </a:lnTo>
                    <a:lnTo>
                      <a:pt x="182" y="94"/>
                    </a:lnTo>
                    <a:lnTo>
                      <a:pt x="182" y="28"/>
                    </a:lnTo>
                    <a:close/>
                    <a:moveTo>
                      <a:pt x="169" y="16"/>
                    </a:moveTo>
                    <a:lnTo>
                      <a:pt x="169" y="16"/>
                    </a:lnTo>
                    <a:cubicBezTo>
                      <a:pt x="170" y="18"/>
                      <a:pt x="172" y="18"/>
                      <a:pt x="175" y="18"/>
                    </a:cubicBezTo>
                    <a:cubicBezTo>
                      <a:pt x="177" y="18"/>
                      <a:pt x="179" y="18"/>
                      <a:pt x="180" y="16"/>
                    </a:cubicBezTo>
                    <a:cubicBezTo>
                      <a:pt x="182" y="15"/>
                      <a:pt x="182" y="13"/>
                      <a:pt x="182" y="11"/>
                    </a:cubicBezTo>
                    <a:cubicBezTo>
                      <a:pt x="182" y="8"/>
                      <a:pt x="182" y="6"/>
                      <a:pt x="180" y="5"/>
                    </a:cubicBezTo>
                    <a:cubicBezTo>
                      <a:pt x="179" y="3"/>
                      <a:pt x="177" y="3"/>
                      <a:pt x="175" y="3"/>
                    </a:cubicBezTo>
                    <a:cubicBezTo>
                      <a:pt x="172" y="3"/>
                      <a:pt x="170" y="3"/>
                      <a:pt x="169" y="5"/>
                    </a:cubicBezTo>
                    <a:cubicBezTo>
                      <a:pt x="167" y="6"/>
                      <a:pt x="167" y="8"/>
                      <a:pt x="167" y="11"/>
                    </a:cubicBezTo>
                    <a:cubicBezTo>
                      <a:pt x="167" y="13"/>
                      <a:pt x="167" y="15"/>
                      <a:pt x="169" y="16"/>
                    </a:cubicBezTo>
                    <a:close/>
                    <a:moveTo>
                      <a:pt x="233" y="94"/>
                    </a:moveTo>
                    <a:lnTo>
                      <a:pt x="233" y="94"/>
                    </a:lnTo>
                    <a:lnTo>
                      <a:pt x="258" y="28"/>
                    </a:lnTo>
                    <a:lnTo>
                      <a:pt x="244" y="28"/>
                    </a:lnTo>
                    <a:lnTo>
                      <a:pt x="230" y="67"/>
                    </a:lnTo>
                    <a:cubicBezTo>
                      <a:pt x="228" y="74"/>
                      <a:pt x="226" y="79"/>
                      <a:pt x="226" y="82"/>
                    </a:cubicBezTo>
                    <a:lnTo>
                      <a:pt x="225" y="82"/>
                    </a:lnTo>
                    <a:cubicBezTo>
                      <a:pt x="225" y="78"/>
                      <a:pt x="223" y="73"/>
                      <a:pt x="221" y="67"/>
                    </a:cubicBezTo>
                    <a:lnTo>
                      <a:pt x="208" y="28"/>
                    </a:lnTo>
                    <a:lnTo>
                      <a:pt x="193" y="28"/>
                    </a:lnTo>
                    <a:lnTo>
                      <a:pt x="218" y="94"/>
                    </a:lnTo>
                    <a:lnTo>
                      <a:pt x="233" y="94"/>
                    </a:lnTo>
                    <a:close/>
                    <a:moveTo>
                      <a:pt x="309" y="95"/>
                    </a:moveTo>
                    <a:lnTo>
                      <a:pt x="309" y="95"/>
                    </a:lnTo>
                    <a:cubicBezTo>
                      <a:pt x="312" y="94"/>
                      <a:pt x="316" y="93"/>
                      <a:pt x="319" y="91"/>
                    </a:cubicBezTo>
                    <a:lnTo>
                      <a:pt x="319" y="80"/>
                    </a:lnTo>
                    <a:cubicBezTo>
                      <a:pt x="315" y="81"/>
                      <a:pt x="312" y="83"/>
                      <a:pt x="308" y="83"/>
                    </a:cubicBezTo>
                    <a:cubicBezTo>
                      <a:pt x="305" y="84"/>
                      <a:pt x="301" y="84"/>
                      <a:pt x="297" y="84"/>
                    </a:cubicBezTo>
                    <a:cubicBezTo>
                      <a:pt x="291" y="84"/>
                      <a:pt x="287" y="83"/>
                      <a:pt x="283" y="79"/>
                    </a:cubicBezTo>
                    <a:cubicBezTo>
                      <a:pt x="280" y="76"/>
                      <a:pt x="278" y="71"/>
                      <a:pt x="278" y="64"/>
                    </a:cubicBezTo>
                    <a:lnTo>
                      <a:pt x="322" y="64"/>
                    </a:lnTo>
                    <a:lnTo>
                      <a:pt x="322" y="57"/>
                    </a:lnTo>
                    <a:cubicBezTo>
                      <a:pt x="322" y="47"/>
                      <a:pt x="320" y="40"/>
                      <a:pt x="315" y="35"/>
                    </a:cubicBezTo>
                    <a:cubicBezTo>
                      <a:pt x="310" y="30"/>
                      <a:pt x="303" y="27"/>
                      <a:pt x="294" y="27"/>
                    </a:cubicBezTo>
                    <a:cubicBezTo>
                      <a:pt x="285" y="27"/>
                      <a:pt x="277" y="30"/>
                      <a:pt x="272" y="36"/>
                    </a:cubicBezTo>
                    <a:cubicBezTo>
                      <a:pt x="266" y="42"/>
                      <a:pt x="264" y="51"/>
                      <a:pt x="264" y="62"/>
                    </a:cubicBezTo>
                    <a:cubicBezTo>
                      <a:pt x="264" y="72"/>
                      <a:pt x="267" y="81"/>
                      <a:pt x="272" y="87"/>
                    </a:cubicBezTo>
                    <a:cubicBezTo>
                      <a:pt x="278" y="93"/>
                      <a:pt x="286" y="96"/>
                      <a:pt x="297" y="96"/>
                    </a:cubicBezTo>
                    <a:cubicBezTo>
                      <a:pt x="301" y="96"/>
                      <a:pt x="305" y="95"/>
                      <a:pt x="309" y="95"/>
                    </a:cubicBezTo>
                    <a:close/>
                    <a:moveTo>
                      <a:pt x="305" y="42"/>
                    </a:moveTo>
                    <a:lnTo>
                      <a:pt x="305" y="42"/>
                    </a:lnTo>
                    <a:cubicBezTo>
                      <a:pt x="307" y="45"/>
                      <a:pt x="308" y="49"/>
                      <a:pt x="308" y="54"/>
                    </a:cubicBezTo>
                    <a:lnTo>
                      <a:pt x="278" y="54"/>
                    </a:lnTo>
                    <a:cubicBezTo>
                      <a:pt x="279" y="49"/>
                      <a:pt x="281" y="45"/>
                      <a:pt x="283" y="42"/>
                    </a:cubicBezTo>
                    <a:cubicBezTo>
                      <a:pt x="286" y="39"/>
                      <a:pt x="290" y="38"/>
                      <a:pt x="294" y="38"/>
                    </a:cubicBezTo>
                    <a:cubicBezTo>
                      <a:pt x="298" y="38"/>
                      <a:pt x="302" y="39"/>
                      <a:pt x="305" y="42"/>
                    </a:cubicBezTo>
                    <a:close/>
                    <a:moveTo>
                      <a:pt x="361" y="30"/>
                    </a:moveTo>
                    <a:lnTo>
                      <a:pt x="361" y="30"/>
                    </a:lnTo>
                    <a:cubicBezTo>
                      <a:pt x="357" y="33"/>
                      <a:pt x="354" y="36"/>
                      <a:pt x="352" y="40"/>
                    </a:cubicBezTo>
                    <a:lnTo>
                      <a:pt x="351" y="40"/>
                    </a:lnTo>
                    <a:lnTo>
                      <a:pt x="350" y="28"/>
                    </a:lnTo>
                    <a:lnTo>
                      <a:pt x="339" y="28"/>
                    </a:lnTo>
                    <a:lnTo>
                      <a:pt x="339" y="94"/>
                    </a:lnTo>
                    <a:lnTo>
                      <a:pt x="353" y="94"/>
                    </a:lnTo>
                    <a:lnTo>
                      <a:pt x="353" y="60"/>
                    </a:lnTo>
                    <a:cubicBezTo>
                      <a:pt x="353" y="54"/>
                      <a:pt x="354" y="49"/>
                      <a:pt x="358" y="45"/>
                    </a:cubicBezTo>
                    <a:cubicBezTo>
                      <a:pt x="361" y="42"/>
                      <a:pt x="366" y="40"/>
                      <a:pt x="372" y="40"/>
                    </a:cubicBezTo>
                    <a:cubicBezTo>
                      <a:pt x="374" y="40"/>
                      <a:pt x="376" y="40"/>
                      <a:pt x="378" y="41"/>
                    </a:cubicBezTo>
                    <a:lnTo>
                      <a:pt x="379" y="27"/>
                    </a:lnTo>
                    <a:cubicBezTo>
                      <a:pt x="377" y="27"/>
                      <a:pt x="375" y="27"/>
                      <a:pt x="372" y="27"/>
                    </a:cubicBezTo>
                    <a:cubicBezTo>
                      <a:pt x="368" y="27"/>
                      <a:pt x="364" y="28"/>
                      <a:pt x="361" y="30"/>
                    </a:cubicBezTo>
                    <a:close/>
                    <a:moveTo>
                      <a:pt x="436" y="67"/>
                    </a:moveTo>
                    <a:lnTo>
                      <a:pt x="436" y="67"/>
                    </a:lnTo>
                    <a:cubicBezTo>
                      <a:pt x="434" y="65"/>
                      <a:pt x="433" y="63"/>
                      <a:pt x="430" y="61"/>
                    </a:cubicBezTo>
                    <a:cubicBezTo>
                      <a:pt x="428" y="59"/>
                      <a:pt x="424" y="57"/>
                      <a:pt x="418" y="55"/>
                    </a:cubicBezTo>
                    <a:cubicBezTo>
                      <a:pt x="412" y="53"/>
                      <a:pt x="407" y="51"/>
                      <a:pt x="406" y="49"/>
                    </a:cubicBezTo>
                    <a:cubicBezTo>
                      <a:pt x="404" y="48"/>
                      <a:pt x="403" y="46"/>
                      <a:pt x="403" y="44"/>
                    </a:cubicBezTo>
                    <a:cubicBezTo>
                      <a:pt x="403" y="40"/>
                      <a:pt x="406" y="38"/>
                      <a:pt x="414" y="38"/>
                    </a:cubicBezTo>
                    <a:cubicBezTo>
                      <a:pt x="419" y="38"/>
                      <a:pt x="425" y="39"/>
                      <a:pt x="432" y="42"/>
                    </a:cubicBezTo>
                    <a:lnTo>
                      <a:pt x="436" y="32"/>
                    </a:lnTo>
                    <a:cubicBezTo>
                      <a:pt x="429" y="28"/>
                      <a:pt x="422" y="27"/>
                      <a:pt x="414" y="27"/>
                    </a:cubicBezTo>
                    <a:cubicBezTo>
                      <a:pt x="406" y="27"/>
                      <a:pt x="400" y="28"/>
                      <a:pt x="396" y="32"/>
                    </a:cubicBezTo>
                    <a:cubicBezTo>
                      <a:pt x="391" y="35"/>
                      <a:pt x="389" y="39"/>
                      <a:pt x="389" y="45"/>
                    </a:cubicBezTo>
                    <a:cubicBezTo>
                      <a:pt x="389" y="50"/>
                      <a:pt x="390" y="53"/>
                      <a:pt x="393" y="56"/>
                    </a:cubicBezTo>
                    <a:cubicBezTo>
                      <a:pt x="396" y="59"/>
                      <a:pt x="401" y="62"/>
                      <a:pt x="408" y="65"/>
                    </a:cubicBezTo>
                    <a:cubicBezTo>
                      <a:pt x="412" y="67"/>
                      <a:pt x="415" y="68"/>
                      <a:pt x="417" y="69"/>
                    </a:cubicBezTo>
                    <a:cubicBezTo>
                      <a:pt x="420" y="70"/>
                      <a:pt x="421" y="72"/>
                      <a:pt x="422" y="73"/>
                    </a:cubicBezTo>
                    <a:cubicBezTo>
                      <a:pt x="423" y="74"/>
                      <a:pt x="424" y="75"/>
                      <a:pt x="424" y="77"/>
                    </a:cubicBezTo>
                    <a:cubicBezTo>
                      <a:pt x="424" y="82"/>
                      <a:pt x="419" y="85"/>
                      <a:pt x="411" y="85"/>
                    </a:cubicBezTo>
                    <a:cubicBezTo>
                      <a:pt x="404" y="85"/>
                      <a:pt x="397" y="83"/>
                      <a:pt x="389" y="79"/>
                    </a:cubicBezTo>
                    <a:lnTo>
                      <a:pt x="389" y="92"/>
                    </a:lnTo>
                    <a:cubicBezTo>
                      <a:pt x="394" y="94"/>
                      <a:pt x="401" y="96"/>
                      <a:pt x="410" y="96"/>
                    </a:cubicBezTo>
                    <a:cubicBezTo>
                      <a:pt x="419" y="96"/>
                      <a:pt x="426" y="94"/>
                      <a:pt x="430" y="90"/>
                    </a:cubicBezTo>
                    <a:cubicBezTo>
                      <a:pt x="435" y="87"/>
                      <a:pt x="437" y="82"/>
                      <a:pt x="437" y="75"/>
                    </a:cubicBezTo>
                    <a:cubicBezTo>
                      <a:pt x="437" y="72"/>
                      <a:pt x="437" y="70"/>
                      <a:pt x="436" y="67"/>
                    </a:cubicBezTo>
                    <a:close/>
                    <a:moveTo>
                      <a:pt x="467" y="28"/>
                    </a:moveTo>
                    <a:lnTo>
                      <a:pt x="467" y="28"/>
                    </a:lnTo>
                    <a:lnTo>
                      <a:pt x="452" y="28"/>
                    </a:lnTo>
                    <a:lnTo>
                      <a:pt x="452" y="94"/>
                    </a:lnTo>
                    <a:lnTo>
                      <a:pt x="467" y="94"/>
                    </a:lnTo>
                    <a:lnTo>
                      <a:pt x="467" y="28"/>
                    </a:lnTo>
                    <a:close/>
                    <a:moveTo>
                      <a:pt x="454" y="16"/>
                    </a:moveTo>
                    <a:lnTo>
                      <a:pt x="454" y="16"/>
                    </a:lnTo>
                    <a:cubicBezTo>
                      <a:pt x="455" y="18"/>
                      <a:pt x="457" y="18"/>
                      <a:pt x="460" y="18"/>
                    </a:cubicBezTo>
                    <a:cubicBezTo>
                      <a:pt x="462" y="18"/>
                      <a:pt x="464" y="18"/>
                      <a:pt x="465" y="16"/>
                    </a:cubicBezTo>
                    <a:cubicBezTo>
                      <a:pt x="467" y="15"/>
                      <a:pt x="467" y="13"/>
                      <a:pt x="467" y="11"/>
                    </a:cubicBezTo>
                    <a:cubicBezTo>
                      <a:pt x="467" y="8"/>
                      <a:pt x="467" y="6"/>
                      <a:pt x="465" y="5"/>
                    </a:cubicBezTo>
                    <a:cubicBezTo>
                      <a:pt x="464" y="3"/>
                      <a:pt x="462" y="3"/>
                      <a:pt x="460" y="3"/>
                    </a:cubicBezTo>
                    <a:cubicBezTo>
                      <a:pt x="457" y="3"/>
                      <a:pt x="455" y="3"/>
                      <a:pt x="454" y="5"/>
                    </a:cubicBezTo>
                    <a:cubicBezTo>
                      <a:pt x="452" y="6"/>
                      <a:pt x="452" y="8"/>
                      <a:pt x="452" y="11"/>
                    </a:cubicBezTo>
                    <a:cubicBezTo>
                      <a:pt x="452" y="13"/>
                      <a:pt x="452" y="15"/>
                      <a:pt x="454" y="16"/>
                    </a:cubicBezTo>
                    <a:close/>
                    <a:moveTo>
                      <a:pt x="505" y="82"/>
                    </a:moveTo>
                    <a:lnTo>
                      <a:pt x="505" y="82"/>
                    </a:lnTo>
                    <a:cubicBezTo>
                      <a:pt x="503" y="80"/>
                      <a:pt x="502" y="78"/>
                      <a:pt x="502" y="74"/>
                    </a:cubicBezTo>
                    <a:lnTo>
                      <a:pt x="502" y="39"/>
                    </a:lnTo>
                    <a:lnTo>
                      <a:pt x="521" y="39"/>
                    </a:lnTo>
                    <a:lnTo>
                      <a:pt x="521" y="28"/>
                    </a:lnTo>
                    <a:lnTo>
                      <a:pt x="502" y="28"/>
                    </a:lnTo>
                    <a:lnTo>
                      <a:pt x="502" y="13"/>
                    </a:lnTo>
                    <a:lnTo>
                      <a:pt x="493" y="13"/>
                    </a:lnTo>
                    <a:lnTo>
                      <a:pt x="489" y="27"/>
                    </a:lnTo>
                    <a:lnTo>
                      <a:pt x="479" y="33"/>
                    </a:lnTo>
                    <a:lnTo>
                      <a:pt x="479" y="39"/>
                    </a:lnTo>
                    <a:lnTo>
                      <a:pt x="488" y="39"/>
                    </a:lnTo>
                    <a:lnTo>
                      <a:pt x="488" y="74"/>
                    </a:lnTo>
                    <a:cubicBezTo>
                      <a:pt x="488" y="89"/>
                      <a:pt x="495" y="96"/>
                      <a:pt x="508" y="96"/>
                    </a:cubicBezTo>
                    <a:cubicBezTo>
                      <a:pt x="511" y="96"/>
                      <a:pt x="513" y="95"/>
                      <a:pt x="516" y="95"/>
                    </a:cubicBezTo>
                    <a:cubicBezTo>
                      <a:pt x="518" y="94"/>
                      <a:pt x="520" y="94"/>
                      <a:pt x="522" y="93"/>
                    </a:cubicBezTo>
                    <a:lnTo>
                      <a:pt x="522" y="83"/>
                    </a:lnTo>
                    <a:cubicBezTo>
                      <a:pt x="518" y="84"/>
                      <a:pt x="515" y="84"/>
                      <a:pt x="511" y="84"/>
                    </a:cubicBezTo>
                    <a:cubicBezTo>
                      <a:pt x="509" y="84"/>
                      <a:pt x="506" y="83"/>
                      <a:pt x="505" y="82"/>
                    </a:cubicBezTo>
                    <a:close/>
                    <a:moveTo>
                      <a:pt x="556" y="94"/>
                    </a:moveTo>
                    <a:lnTo>
                      <a:pt x="556" y="94"/>
                    </a:lnTo>
                    <a:lnTo>
                      <a:pt x="553" y="101"/>
                    </a:lnTo>
                    <a:cubicBezTo>
                      <a:pt x="551" y="108"/>
                      <a:pt x="546" y="112"/>
                      <a:pt x="539" y="112"/>
                    </a:cubicBezTo>
                    <a:cubicBezTo>
                      <a:pt x="536" y="112"/>
                      <a:pt x="534" y="112"/>
                      <a:pt x="532" y="112"/>
                    </a:cubicBezTo>
                    <a:lnTo>
                      <a:pt x="532" y="123"/>
                    </a:lnTo>
                    <a:cubicBezTo>
                      <a:pt x="535" y="123"/>
                      <a:pt x="538" y="124"/>
                      <a:pt x="541" y="124"/>
                    </a:cubicBezTo>
                    <a:cubicBezTo>
                      <a:pt x="553" y="124"/>
                      <a:pt x="561" y="117"/>
                      <a:pt x="567" y="103"/>
                    </a:cubicBezTo>
                    <a:lnTo>
                      <a:pt x="595" y="28"/>
                    </a:lnTo>
                    <a:lnTo>
                      <a:pt x="580" y="28"/>
                    </a:lnTo>
                    <a:cubicBezTo>
                      <a:pt x="571" y="55"/>
                      <a:pt x="565" y="70"/>
                      <a:pt x="564" y="73"/>
                    </a:cubicBezTo>
                    <a:cubicBezTo>
                      <a:pt x="564" y="76"/>
                      <a:pt x="563" y="79"/>
                      <a:pt x="562" y="81"/>
                    </a:cubicBezTo>
                    <a:lnTo>
                      <a:pt x="562" y="81"/>
                    </a:lnTo>
                    <a:cubicBezTo>
                      <a:pt x="561" y="76"/>
                      <a:pt x="560" y="71"/>
                      <a:pt x="558" y="66"/>
                    </a:cubicBezTo>
                    <a:lnTo>
                      <a:pt x="544" y="28"/>
                    </a:lnTo>
                    <a:lnTo>
                      <a:pt x="529" y="28"/>
                    </a:lnTo>
                    <a:lnTo>
                      <a:pt x="556" y="94"/>
                    </a:lnTo>
                    <a:close/>
                    <a:moveTo>
                      <a:pt x="684" y="36"/>
                    </a:moveTo>
                    <a:lnTo>
                      <a:pt x="684" y="36"/>
                    </a:lnTo>
                    <a:cubicBezTo>
                      <a:pt x="678" y="30"/>
                      <a:pt x="671" y="27"/>
                      <a:pt x="661" y="27"/>
                    </a:cubicBezTo>
                    <a:cubicBezTo>
                      <a:pt x="651" y="27"/>
                      <a:pt x="644" y="30"/>
                      <a:pt x="638" y="36"/>
                    </a:cubicBezTo>
                    <a:cubicBezTo>
                      <a:pt x="632" y="42"/>
                      <a:pt x="630" y="50"/>
                      <a:pt x="630" y="61"/>
                    </a:cubicBezTo>
                    <a:cubicBezTo>
                      <a:pt x="630" y="68"/>
                      <a:pt x="631" y="74"/>
                      <a:pt x="634" y="79"/>
                    </a:cubicBezTo>
                    <a:cubicBezTo>
                      <a:pt x="636" y="85"/>
                      <a:pt x="640" y="89"/>
                      <a:pt x="645" y="91"/>
                    </a:cubicBezTo>
                    <a:cubicBezTo>
                      <a:pt x="649" y="94"/>
                      <a:pt x="655" y="96"/>
                      <a:pt x="661" y="96"/>
                    </a:cubicBezTo>
                    <a:cubicBezTo>
                      <a:pt x="671" y="96"/>
                      <a:pt x="679" y="93"/>
                      <a:pt x="684" y="86"/>
                    </a:cubicBezTo>
                    <a:cubicBezTo>
                      <a:pt x="690" y="80"/>
                      <a:pt x="692" y="72"/>
                      <a:pt x="692" y="61"/>
                    </a:cubicBezTo>
                    <a:cubicBezTo>
                      <a:pt x="692" y="51"/>
                      <a:pt x="690" y="42"/>
                      <a:pt x="684" y="36"/>
                    </a:cubicBezTo>
                    <a:close/>
                    <a:moveTo>
                      <a:pt x="648" y="44"/>
                    </a:moveTo>
                    <a:lnTo>
                      <a:pt x="648" y="44"/>
                    </a:lnTo>
                    <a:cubicBezTo>
                      <a:pt x="651" y="40"/>
                      <a:pt x="655" y="38"/>
                      <a:pt x="661" y="38"/>
                    </a:cubicBezTo>
                    <a:cubicBezTo>
                      <a:pt x="672" y="38"/>
                      <a:pt x="678" y="46"/>
                      <a:pt x="678" y="61"/>
                    </a:cubicBezTo>
                    <a:cubicBezTo>
                      <a:pt x="678" y="76"/>
                      <a:pt x="672" y="84"/>
                      <a:pt x="661" y="84"/>
                    </a:cubicBezTo>
                    <a:cubicBezTo>
                      <a:pt x="650" y="84"/>
                      <a:pt x="644" y="76"/>
                      <a:pt x="644" y="61"/>
                    </a:cubicBezTo>
                    <a:cubicBezTo>
                      <a:pt x="644" y="54"/>
                      <a:pt x="646" y="48"/>
                      <a:pt x="648" y="44"/>
                    </a:cubicBezTo>
                    <a:close/>
                    <a:moveTo>
                      <a:pt x="741" y="28"/>
                    </a:moveTo>
                    <a:lnTo>
                      <a:pt x="741" y="28"/>
                    </a:lnTo>
                    <a:lnTo>
                      <a:pt x="725" y="28"/>
                    </a:lnTo>
                    <a:lnTo>
                      <a:pt x="725" y="24"/>
                    </a:lnTo>
                    <a:cubicBezTo>
                      <a:pt x="725" y="20"/>
                      <a:pt x="726" y="17"/>
                      <a:pt x="727" y="15"/>
                    </a:cubicBezTo>
                    <a:cubicBezTo>
                      <a:pt x="729" y="13"/>
                      <a:pt x="731" y="12"/>
                      <a:pt x="734" y="12"/>
                    </a:cubicBezTo>
                    <a:cubicBezTo>
                      <a:pt x="738" y="12"/>
                      <a:pt x="741" y="12"/>
                      <a:pt x="744" y="14"/>
                    </a:cubicBezTo>
                    <a:lnTo>
                      <a:pt x="748" y="3"/>
                    </a:lnTo>
                    <a:cubicBezTo>
                      <a:pt x="743" y="1"/>
                      <a:pt x="738" y="0"/>
                      <a:pt x="733" y="0"/>
                    </a:cubicBezTo>
                    <a:cubicBezTo>
                      <a:pt x="726" y="0"/>
                      <a:pt x="720" y="2"/>
                      <a:pt x="717" y="6"/>
                    </a:cubicBezTo>
                    <a:cubicBezTo>
                      <a:pt x="713" y="10"/>
                      <a:pt x="711" y="16"/>
                      <a:pt x="711" y="24"/>
                    </a:cubicBezTo>
                    <a:lnTo>
                      <a:pt x="711" y="28"/>
                    </a:lnTo>
                    <a:lnTo>
                      <a:pt x="700" y="32"/>
                    </a:lnTo>
                    <a:lnTo>
                      <a:pt x="700" y="39"/>
                    </a:lnTo>
                    <a:lnTo>
                      <a:pt x="711" y="39"/>
                    </a:lnTo>
                    <a:lnTo>
                      <a:pt x="711" y="94"/>
                    </a:lnTo>
                    <a:lnTo>
                      <a:pt x="725" y="94"/>
                    </a:lnTo>
                    <a:lnTo>
                      <a:pt x="725" y="39"/>
                    </a:lnTo>
                    <a:lnTo>
                      <a:pt x="741" y="39"/>
                    </a:lnTo>
                    <a:lnTo>
                      <a:pt x="741" y="28"/>
                    </a:lnTo>
                    <a:close/>
                    <a:moveTo>
                      <a:pt x="852" y="94"/>
                    </a:moveTo>
                    <a:lnTo>
                      <a:pt x="852" y="94"/>
                    </a:lnTo>
                    <a:lnTo>
                      <a:pt x="820" y="6"/>
                    </a:lnTo>
                    <a:lnTo>
                      <a:pt x="804" y="6"/>
                    </a:lnTo>
                    <a:lnTo>
                      <a:pt x="771" y="94"/>
                    </a:lnTo>
                    <a:lnTo>
                      <a:pt x="786" y="94"/>
                    </a:lnTo>
                    <a:lnTo>
                      <a:pt x="795" y="70"/>
                    </a:lnTo>
                    <a:lnTo>
                      <a:pt x="828" y="70"/>
                    </a:lnTo>
                    <a:lnTo>
                      <a:pt x="837" y="94"/>
                    </a:lnTo>
                    <a:lnTo>
                      <a:pt x="852" y="94"/>
                    </a:lnTo>
                    <a:close/>
                    <a:moveTo>
                      <a:pt x="799" y="58"/>
                    </a:moveTo>
                    <a:lnTo>
                      <a:pt x="799" y="58"/>
                    </a:lnTo>
                    <a:lnTo>
                      <a:pt x="807" y="35"/>
                    </a:lnTo>
                    <a:cubicBezTo>
                      <a:pt x="809" y="29"/>
                      <a:pt x="811" y="24"/>
                      <a:pt x="812" y="19"/>
                    </a:cubicBezTo>
                    <a:cubicBezTo>
                      <a:pt x="812" y="20"/>
                      <a:pt x="813" y="23"/>
                      <a:pt x="814" y="26"/>
                    </a:cubicBezTo>
                    <a:cubicBezTo>
                      <a:pt x="815" y="30"/>
                      <a:pt x="816" y="32"/>
                      <a:pt x="816" y="34"/>
                    </a:cubicBezTo>
                    <a:lnTo>
                      <a:pt x="825" y="58"/>
                    </a:lnTo>
                    <a:lnTo>
                      <a:pt x="799" y="58"/>
                    </a:lnTo>
                    <a:close/>
                    <a:moveTo>
                      <a:pt x="917" y="86"/>
                    </a:moveTo>
                    <a:lnTo>
                      <a:pt x="917" y="86"/>
                    </a:lnTo>
                    <a:cubicBezTo>
                      <a:pt x="922" y="80"/>
                      <a:pt x="924" y="72"/>
                      <a:pt x="924" y="61"/>
                    </a:cubicBezTo>
                    <a:cubicBezTo>
                      <a:pt x="924" y="50"/>
                      <a:pt x="922" y="42"/>
                      <a:pt x="917" y="36"/>
                    </a:cubicBezTo>
                    <a:cubicBezTo>
                      <a:pt x="913" y="30"/>
                      <a:pt x="906" y="27"/>
                      <a:pt x="898" y="27"/>
                    </a:cubicBezTo>
                    <a:cubicBezTo>
                      <a:pt x="889" y="27"/>
                      <a:pt x="883" y="30"/>
                      <a:pt x="878" y="37"/>
                    </a:cubicBezTo>
                    <a:lnTo>
                      <a:pt x="878" y="37"/>
                    </a:lnTo>
                    <a:cubicBezTo>
                      <a:pt x="877" y="32"/>
                      <a:pt x="876" y="29"/>
                      <a:pt x="876" y="28"/>
                    </a:cubicBezTo>
                    <a:lnTo>
                      <a:pt x="864" y="28"/>
                    </a:lnTo>
                    <a:lnTo>
                      <a:pt x="864" y="124"/>
                    </a:lnTo>
                    <a:lnTo>
                      <a:pt x="878" y="124"/>
                    </a:lnTo>
                    <a:lnTo>
                      <a:pt x="878" y="97"/>
                    </a:lnTo>
                    <a:cubicBezTo>
                      <a:pt x="878" y="95"/>
                      <a:pt x="878" y="92"/>
                      <a:pt x="877" y="87"/>
                    </a:cubicBezTo>
                    <a:lnTo>
                      <a:pt x="878" y="87"/>
                    </a:lnTo>
                    <a:cubicBezTo>
                      <a:pt x="883" y="93"/>
                      <a:pt x="889" y="96"/>
                      <a:pt x="898" y="96"/>
                    </a:cubicBezTo>
                    <a:cubicBezTo>
                      <a:pt x="906" y="96"/>
                      <a:pt x="913" y="93"/>
                      <a:pt x="917" y="86"/>
                    </a:cubicBezTo>
                    <a:close/>
                    <a:moveTo>
                      <a:pt x="906" y="44"/>
                    </a:moveTo>
                    <a:lnTo>
                      <a:pt x="906" y="44"/>
                    </a:lnTo>
                    <a:cubicBezTo>
                      <a:pt x="909" y="48"/>
                      <a:pt x="910" y="54"/>
                      <a:pt x="910" y="61"/>
                    </a:cubicBezTo>
                    <a:cubicBezTo>
                      <a:pt x="910" y="68"/>
                      <a:pt x="909" y="74"/>
                      <a:pt x="906" y="78"/>
                    </a:cubicBezTo>
                    <a:cubicBezTo>
                      <a:pt x="903" y="82"/>
                      <a:pt x="900" y="84"/>
                      <a:pt x="895" y="84"/>
                    </a:cubicBezTo>
                    <a:cubicBezTo>
                      <a:pt x="889" y="84"/>
                      <a:pt x="885" y="82"/>
                      <a:pt x="882" y="79"/>
                    </a:cubicBezTo>
                    <a:cubicBezTo>
                      <a:pt x="880" y="75"/>
                      <a:pt x="878" y="69"/>
                      <a:pt x="878" y="61"/>
                    </a:cubicBezTo>
                    <a:lnTo>
                      <a:pt x="878" y="59"/>
                    </a:lnTo>
                    <a:cubicBezTo>
                      <a:pt x="878" y="52"/>
                      <a:pt x="880" y="47"/>
                      <a:pt x="882" y="43"/>
                    </a:cubicBezTo>
                    <a:cubicBezTo>
                      <a:pt x="885" y="40"/>
                      <a:pt x="889" y="38"/>
                      <a:pt x="894" y="38"/>
                    </a:cubicBezTo>
                    <a:cubicBezTo>
                      <a:pt x="900" y="38"/>
                      <a:pt x="903" y="40"/>
                      <a:pt x="906" y="44"/>
                    </a:cubicBezTo>
                    <a:close/>
                    <a:moveTo>
                      <a:pt x="994" y="86"/>
                    </a:moveTo>
                    <a:lnTo>
                      <a:pt x="994" y="86"/>
                    </a:lnTo>
                    <a:cubicBezTo>
                      <a:pt x="998" y="80"/>
                      <a:pt x="1001" y="72"/>
                      <a:pt x="1001" y="61"/>
                    </a:cubicBezTo>
                    <a:cubicBezTo>
                      <a:pt x="1001" y="50"/>
                      <a:pt x="999" y="42"/>
                      <a:pt x="994" y="36"/>
                    </a:cubicBezTo>
                    <a:cubicBezTo>
                      <a:pt x="989" y="30"/>
                      <a:pt x="983" y="27"/>
                      <a:pt x="975" y="27"/>
                    </a:cubicBezTo>
                    <a:cubicBezTo>
                      <a:pt x="966" y="27"/>
                      <a:pt x="959" y="30"/>
                      <a:pt x="955" y="37"/>
                    </a:cubicBezTo>
                    <a:lnTo>
                      <a:pt x="954" y="37"/>
                    </a:lnTo>
                    <a:cubicBezTo>
                      <a:pt x="953" y="32"/>
                      <a:pt x="952" y="29"/>
                      <a:pt x="952" y="28"/>
                    </a:cubicBezTo>
                    <a:lnTo>
                      <a:pt x="941" y="28"/>
                    </a:lnTo>
                    <a:lnTo>
                      <a:pt x="941" y="124"/>
                    </a:lnTo>
                    <a:lnTo>
                      <a:pt x="955" y="124"/>
                    </a:lnTo>
                    <a:lnTo>
                      <a:pt x="955" y="97"/>
                    </a:lnTo>
                    <a:cubicBezTo>
                      <a:pt x="955" y="95"/>
                      <a:pt x="955" y="92"/>
                      <a:pt x="954" y="87"/>
                    </a:cubicBezTo>
                    <a:lnTo>
                      <a:pt x="955" y="87"/>
                    </a:lnTo>
                    <a:cubicBezTo>
                      <a:pt x="959" y="93"/>
                      <a:pt x="966" y="96"/>
                      <a:pt x="974" y="96"/>
                    </a:cubicBezTo>
                    <a:cubicBezTo>
                      <a:pt x="983" y="96"/>
                      <a:pt x="989" y="93"/>
                      <a:pt x="994" y="86"/>
                    </a:cubicBezTo>
                    <a:close/>
                    <a:moveTo>
                      <a:pt x="982" y="44"/>
                    </a:moveTo>
                    <a:lnTo>
                      <a:pt x="982" y="44"/>
                    </a:lnTo>
                    <a:cubicBezTo>
                      <a:pt x="985" y="48"/>
                      <a:pt x="986" y="54"/>
                      <a:pt x="986" y="61"/>
                    </a:cubicBezTo>
                    <a:cubicBezTo>
                      <a:pt x="986" y="68"/>
                      <a:pt x="985" y="74"/>
                      <a:pt x="982" y="78"/>
                    </a:cubicBezTo>
                    <a:cubicBezTo>
                      <a:pt x="980" y="82"/>
                      <a:pt x="976" y="84"/>
                      <a:pt x="971" y="84"/>
                    </a:cubicBezTo>
                    <a:cubicBezTo>
                      <a:pt x="965" y="84"/>
                      <a:pt x="961" y="82"/>
                      <a:pt x="959" y="79"/>
                    </a:cubicBezTo>
                    <a:cubicBezTo>
                      <a:pt x="956" y="75"/>
                      <a:pt x="955" y="69"/>
                      <a:pt x="955" y="61"/>
                    </a:cubicBezTo>
                    <a:lnTo>
                      <a:pt x="955" y="59"/>
                    </a:lnTo>
                    <a:cubicBezTo>
                      <a:pt x="955" y="52"/>
                      <a:pt x="956" y="47"/>
                      <a:pt x="959" y="43"/>
                    </a:cubicBezTo>
                    <a:cubicBezTo>
                      <a:pt x="961" y="40"/>
                      <a:pt x="965" y="38"/>
                      <a:pt x="971" y="38"/>
                    </a:cubicBezTo>
                    <a:cubicBezTo>
                      <a:pt x="976" y="38"/>
                      <a:pt x="980" y="40"/>
                      <a:pt x="982" y="44"/>
                    </a:cubicBezTo>
                    <a:close/>
                    <a:moveTo>
                      <a:pt x="1031" y="1"/>
                    </a:moveTo>
                    <a:lnTo>
                      <a:pt x="1031" y="1"/>
                    </a:lnTo>
                    <a:lnTo>
                      <a:pt x="1017" y="1"/>
                    </a:lnTo>
                    <a:lnTo>
                      <a:pt x="1017" y="94"/>
                    </a:lnTo>
                    <a:lnTo>
                      <a:pt x="1031" y="94"/>
                    </a:lnTo>
                    <a:lnTo>
                      <a:pt x="1031" y="1"/>
                    </a:lnTo>
                    <a:close/>
                    <a:moveTo>
                      <a:pt x="1065" y="28"/>
                    </a:moveTo>
                    <a:lnTo>
                      <a:pt x="1065" y="28"/>
                    </a:lnTo>
                    <a:lnTo>
                      <a:pt x="1051" y="28"/>
                    </a:lnTo>
                    <a:lnTo>
                      <a:pt x="1051" y="94"/>
                    </a:lnTo>
                    <a:lnTo>
                      <a:pt x="1065" y="94"/>
                    </a:lnTo>
                    <a:lnTo>
                      <a:pt x="1065" y="28"/>
                    </a:lnTo>
                    <a:close/>
                    <a:moveTo>
                      <a:pt x="1052" y="16"/>
                    </a:moveTo>
                    <a:lnTo>
                      <a:pt x="1052" y="16"/>
                    </a:lnTo>
                    <a:cubicBezTo>
                      <a:pt x="1054" y="18"/>
                      <a:pt x="1056" y="18"/>
                      <a:pt x="1058" y="18"/>
                    </a:cubicBezTo>
                    <a:cubicBezTo>
                      <a:pt x="1061" y="18"/>
                      <a:pt x="1063" y="18"/>
                      <a:pt x="1064" y="16"/>
                    </a:cubicBezTo>
                    <a:cubicBezTo>
                      <a:pt x="1065" y="15"/>
                      <a:pt x="1066" y="13"/>
                      <a:pt x="1066" y="11"/>
                    </a:cubicBezTo>
                    <a:cubicBezTo>
                      <a:pt x="1066" y="8"/>
                      <a:pt x="1065" y="6"/>
                      <a:pt x="1064" y="5"/>
                    </a:cubicBezTo>
                    <a:cubicBezTo>
                      <a:pt x="1063" y="3"/>
                      <a:pt x="1061" y="3"/>
                      <a:pt x="1058" y="3"/>
                    </a:cubicBezTo>
                    <a:cubicBezTo>
                      <a:pt x="1056" y="3"/>
                      <a:pt x="1054" y="3"/>
                      <a:pt x="1052" y="5"/>
                    </a:cubicBezTo>
                    <a:cubicBezTo>
                      <a:pt x="1051" y="6"/>
                      <a:pt x="1050" y="8"/>
                      <a:pt x="1050" y="11"/>
                    </a:cubicBezTo>
                    <a:cubicBezTo>
                      <a:pt x="1050" y="13"/>
                      <a:pt x="1051" y="15"/>
                      <a:pt x="1052" y="16"/>
                    </a:cubicBezTo>
                    <a:close/>
                    <a:moveTo>
                      <a:pt x="1126" y="95"/>
                    </a:moveTo>
                    <a:lnTo>
                      <a:pt x="1126" y="95"/>
                    </a:lnTo>
                    <a:cubicBezTo>
                      <a:pt x="1129" y="94"/>
                      <a:pt x="1133" y="93"/>
                      <a:pt x="1136" y="91"/>
                    </a:cubicBezTo>
                    <a:lnTo>
                      <a:pt x="1136" y="80"/>
                    </a:lnTo>
                    <a:cubicBezTo>
                      <a:pt x="1132" y="81"/>
                      <a:pt x="1129" y="83"/>
                      <a:pt x="1125" y="83"/>
                    </a:cubicBezTo>
                    <a:cubicBezTo>
                      <a:pt x="1122" y="84"/>
                      <a:pt x="1118" y="84"/>
                      <a:pt x="1115" y="84"/>
                    </a:cubicBezTo>
                    <a:cubicBezTo>
                      <a:pt x="1109" y="84"/>
                      <a:pt x="1104" y="83"/>
                      <a:pt x="1101" y="79"/>
                    </a:cubicBezTo>
                    <a:cubicBezTo>
                      <a:pt x="1097" y="76"/>
                      <a:pt x="1096" y="71"/>
                      <a:pt x="1095" y="64"/>
                    </a:cubicBezTo>
                    <a:lnTo>
                      <a:pt x="1140" y="64"/>
                    </a:lnTo>
                    <a:lnTo>
                      <a:pt x="1140" y="57"/>
                    </a:lnTo>
                    <a:cubicBezTo>
                      <a:pt x="1140" y="47"/>
                      <a:pt x="1137" y="40"/>
                      <a:pt x="1132" y="35"/>
                    </a:cubicBezTo>
                    <a:cubicBezTo>
                      <a:pt x="1127" y="30"/>
                      <a:pt x="1120" y="27"/>
                      <a:pt x="1111" y="27"/>
                    </a:cubicBezTo>
                    <a:cubicBezTo>
                      <a:pt x="1102" y="27"/>
                      <a:pt x="1094" y="30"/>
                      <a:pt x="1089" y="36"/>
                    </a:cubicBezTo>
                    <a:cubicBezTo>
                      <a:pt x="1084" y="42"/>
                      <a:pt x="1081" y="51"/>
                      <a:pt x="1081" y="62"/>
                    </a:cubicBezTo>
                    <a:cubicBezTo>
                      <a:pt x="1081" y="72"/>
                      <a:pt x="1084" y="81"/>
                      <a:pt x="1090" y="87"/>
                    </a:cubicBezTo>
                    <a:cubicBezTo>
                      <a:pt x="1095" y="93"/>
                      <a:pt x="1104" y="96"/>
                      <a:pt x="1114" y="96"/>
                    </a:cubicBezTo>
                    <a:cubicBezTo>
                      <a:pt x="1118" y="96"/>
                      <a:pt x="1122" y="95"/>
                      <a:pt x="1126" y="95"/>
                    </a:cubicBezTo>
                    <a:close/>
                    <a:moveTo>
                      <a:pt x="1122" y="42"/>
                    </a:moveTo>
                    <a:lnTo>
                      <a:pt x="1122" y="42"/>
                    </a:lnTo>
                    <a:cubicBezTo>
                      <a:pt x="1124" y="45"/>
                      <a:pt x="1126" y="49"/>
                      <a:pt x="1126" y="54"/>
                    </a:cubicBezTo>
                    <a:lnTo>
                      <a:pt x="1096" y="54"/>
                    </a:lnTo>
                    <a:cubicBezTo>
                      <a:pt x="1096" y="49"/>
                      <a:pt x="1098" y="45"/>
                      <a:pt x="1101" y="42"/>
                    </a:cubicBezTo>
                    <a:cubicBezTo>
                      <a:pt x="1103" y="39"/>
                      <a:pt x="1107" y="38"/>
                      <a:pt x="1111" y="38"/>
                    </a:cubicBezTo>
                    <a:cubicBezTo>
                      <a:pt x="1116" y="38"/>
                      <a:pt x="1119" y="39"/>
                      <a:pt x="1122" y="42"/>
                    </a:cubicBezTo>
                    <a:close/>
                    <a:moveTo>
                      <a:pt x="1199" y="86"/>
                    </a:moveTo>
                    <a:lnTo>
                      <a:pt x="1199" y="86"/>
                    </a:lnTo>
                    <a:lnTo>
                      <a:pt x="1199" y="86"/>
                    </a:lnTo>
                    <a:lnTo>
                      <a:pt x="1202" y="94"/>
                    </a:lnTo>
                    <a:lnTo>
                      <a:pt x="1213" y="94"/>
                    </a:lnTo>
                    <a:lnTo>
                      <a:pt x="1213" y="1"/>
                    </a:lnTo>
                    <a:lnTo>
                      <a:pt x="1199" y="1"/>
                    </a:lnTo>
                    <a:lnTo>
                      <a:pt x="1199" y="25"/>
                    </a:lnTo>
                    <a:cubicBezTo>
                      <a:pt x="1199" y="28"/>
                      <a:pt x="1199" y="32"/>
                      <a:pt x="1200" y="37"/>
                    </a:cubicBezTo>
                    <a:lnTo>
                      <a:pt x="1199" y="37"/>
                    </a:lnTo>
                    <a:cubicBezTo>
                      <a:pt x="1194" y="30"/>
                      <a:pt x="1188" y="27"/>
                      <a:pt x="1179" y="27"/>
                    </a:cubicBezTo>
                    <a:cubicBezTo>
                      <a:pt x="1171" y="27"/>
                      <a:pt x="1164" y="30"/>
                      <a:pt x="1159" y="36"/>
                    </a:cubicBezTo>
                    <a:cubicBezTo>
                      <a:pt x="1155" y="42"/>
                      <a:pt x="1152" y="50"/>
                      <a:pt x="1152" y="61"/>
                    </a:cubicBezTo>
                    <a:cubicBezTo>
                      <a:pt x="1152" y="72"/>
                      <a:pt x="1155" y="81"/>
                      <a:pt x="1159" y="87"/>
                    </a:cubicBezTo>
                    <a:cubicBezTo>
                      <a:pt x="1164" y="93"/>
                      <a:pt x="1170" y="96"/>
                      <a:pt x="1179" y="96"/>
                    </a:cubicBezTo>
                    <a:cubicBezTo>
                      <a:pt x="1187" y="96"/>
                      <a:pt x="1194" y="92"/>
                      <a:pt x="1199" y="86"/>
                    </a:cubicBezTo>
                    <a:close/>
                    <a:moveTo>
                      <a:pt x="1171" y="78"/>
                    </a:moveTo>
                    <a:lnTo>
                      <a:pt x="1171" y="78"/>
                    </a:lnTo>
                    <a:cubicBezTo>
                      <a:pt x="1168" y="75"/>
                      <a:pt x="1167" y="69"/>
                      <a:pt x="1167" y="62"/>
                    </a:cubicBezTo>
                    <a:cubicBezTo>
                      <a:pt x="1167" y="54"/>
                      <a:pt x="1168" y="48"/>
                      <a:pt x="1171" y="44"/>
                    </a:cubicBezTo>
                    <a:cubicBezTo>
                      <a:pt x="1174" y="40"/>
                      <a:pt x="1177" y="38"/>
                      <a:pt x="1182" y="38"/>
                    </a:cubicBezTo>
                    <a:cubicBezTo>
                      <a:pt x="1188" y="38"/>
                      <a:pt x="1192" y="40"/>
                      <a:pt x="1195" y="44"/>
                    </a:cubicBezTo>
                    <a:cubicBezTo>
                      <a:pt x="1198" y="47"/>
                      <a:pt x="1199" y="53"/>
                      <a:pt x="1199" y="61"/>
                    </a:cubicBezTo>
                    <a:lnTo>
                      <a:pt x="1199" y="63"/>
                    </a:lnTo>
                    <a:cubicBezTo>
                      <a:pt x="1199" y="71"/>
                      <a:pt x="1198" y="76"/>
                      <a:pt x="1195" y="79"/>
                    </a:cubicBezTo>
                    <a:cubicBezTo>
                      <a:pt x="1193" y="83"/>
                      <a:pt x="1188" y="84"/>
                      <a:pt x="1183" y="84"/>
                    </a:cubicBezTo>
                    <a:cubicBezTo>
                      <a:pt x="1177" y="84"/>
                      <a:pt x="1173" y="82"/>
                      <a:pt x="1171" y="78"/>
                    </a:cubicBezTo>
                    <a:close/>
                    <a:moveTo>
                      <a:pt x="1311" y="60"/>
                    </a:moveTo>
                    <a:lnTo>
                      <a:pt x="1311" y="60"/>
                    </a:lnTo>
                    <a:cubicBezTo>
                      <a:pt x="1310" y="57"/>
                      <a:pt x="1308" y="55"/>
                      <a:pt x="1305" y="52"/>
                    </a:cubicBezTo>
                    <a:cubicBezTo>
                      <a:pt x="1302" y="50"/>
                      <a:pt x="1297" y="48"/>
                      <a:pt x="1291" y="45"/>
                    </a:cubicBezTo>
                    <a:cubicBezTo>
                      <a:pt x="1285" y="43"/>
                      <a:pt x="1281" y="41"/>
                      <a:pt x="1279" y="39"/>
                    </a:cubicBezTo>
                    <a:cubicBezTo>
                      <a:pt x="1277" y="38"/>
                      <a:pt x="1275" y="36"/>
                      <a:pt x="1274" y="35"/>
                    </a:cubicBezTo>
                    <a:cubicBezTo>
                      <a:pt x="1273" y="33"/>
                      <a:pt x="1273" y="31"/>
                      <a:pt x="1273" y="29"/>
                    </a:cubicBezTo>
                    <a:cubicBezTo>
                      <a:pt x="1273" y="25"/>
                      <a:pt x="1274" y="23"/>
                      <a:pt x="1276" y="21"/>
                    </a:cubicBezTo>
                    <a:cubicBezTo>
                      <a:pt x="1279" y="19"/>
                      <a:pt x="1282" y="18"/>
                      <a:pt x="1287" y="18"/>
                    </a:cubicBezTo>
                    <a:cubicBezTo>
                      <a:pt x="1293" y="18"/>
                      <a:pt x="1300" y="19"/>
                      <a:pt x="1308" y="23"/>
                    </a:cubicBezTo>
                    <a:lnTo>
                      <a:pt x="1312" y="11"/>
                    </a:lnTo>
                    <a:cubicBezTo>
                      <a:pt x="1304" y="7"/>
                      <a:pt x="1296" y="6"/>
                      <a:pt x="1287" y="6"/>
                    </a:cubicBezTo>
                    <a:cubicBezTo>
                      <a:pt x="1278" y="6"/>
                      <a:pt x="1271" y="8"/>
                      <a:pt x="1266" y="12"/>
                    </a:cubicBezTo>
                    <a:cubicBezTo>
                      <a:pt x="1261" y="16"/>
                      <a:pt x="1258" y="22"/>
                      <a:pt x="1258" y="29"/>
                    </a:cubicBezTo>
                    <a:cubicBezTo>
                      <a:pt x="1258" y="35"/>
                      <a:pt x="1260" y="40"/>
                      <a:pt x="1263" y="44"/>
                    </a:cubicBezTo>
                    <a:cubicBezTo>
                      <a:pt x="1267" y="48"/>
                      <a:pt x="1272" y="52"/>
                      <a:pt x="1280" y="55"/>
                    </a:cubicBezTo>
                    <a:cubicBezTo>
                      <a:pt x="1288" y="58"/>
                      <a:pt x="1293" y="61"/>
                      <a:pt x="1296" y="63"/>
                    </a:cubicBezTo>
                    <a:cubicBezTo>
                      <a:pt x="1298" y="65"/>
                      <a:pt x="1299" y="68"/>
                      <a:pt x="1299" y="72"/>
                    </a:cubicBezTo>
                    <a:cubicBezTo>
                      <a:pt x="1299" y="75"/>
                      <a:pt x="1298" y="78"/>
                      <a:pt x="1295" y="80"/>
                    </a:cubicBezTo>
                    <a:cubicBezTo>
                      <a:pt x="1293" y="82"/>
                      <a:pt x="1288" y="83"/>
                      <a:pt x="1283" y="83"/>
                    </a:cubicBezTo>
                    <a:cubicBezTo>
                      <a:pt x="1279" y="83"/>
                      <a:pt x="1275" y="83"/>
                      <a:pt x="1270" y="82"/>
                    </a:cubicBezTo>
                    <a:cubicBezTo>
                      <a:pt x="1266" y="81"/>
                      <a:pt x="1261" y="79"/>
                      <a:pt x="1257" y="77"/>
                    </a:cubicBezTo>
                    <a:lnTo>
                      <a:pt x="1257" y="91"/>
                    </a:lnTo>
                    <a:cubicBezTo>
                      <a:pt x="1264" y="94"/>
                      <a:pt x="1272" y="96"/>
                      <a:pt x="1282" y="96"/>
                    </a:cubicBezTo>
                    <a:cubicBezTo>
                      <a:pt x="1292" y="96"/>
                      <a:pt x="1299" y="93"/>
                      <a:pt x="1305" y="89"/>
                    </a:cubicBezTo>
                    <a:cubicBezTo>
                      <a:pt x="1311" y="84"/>
                      <a:pt x="1314" y="78"/>
                      <a:pt x="1314" y="71"/>
                    </a:cubicBezTo>
                    <a:cubicBezTo>
                      <a:pt x="1314" y="67"/>
                      <a:pt x="1313" y="63"/>
                      <a:pt x="1311" y="60"/>
                    </a:cubicBezTo>
                    <a:close/>
                    <a:moveTo>
                      <a:pt x="1367" y="95"/>
                    </a:moveTo>
                    <a:lnTo>
                      <a:pt x="1367" y="95"/>
                    </a:lnTo>
                    <a:cubicBezTo>
                      <a:pt x="1370" y="94"/>
                      <a:pt x="1373" y="93"/>
                      <a:pt x="1375" y="91"/>
                    </a:cubicBezTo>
                    <a:lnTo>
                      <a:pt x="1375" y="79"/>
                    </a:lnTo>
                    <a:cubicBezTo>
                      <a:pt x="1370" y="82"/>
                      <a:pt x="1364" y="84"/>
                      <a:pt x="1357" y="84"/>
                    </a:cubicBezTo>
                    <a:cubicBezTo>
                      <a:pt x="1352" y="84"/>
                      <a:pt x="1348" y="82"/>
                      <a:pt x="1345" y="78"/>
                    </a:cubicBezTo>
                    <a:cubicBezTo>
                      <a:pt x="1342" y="74"/>
                      <a:pt x="1340" y="69"/>
                      <a:pt x="1340" y="61"/>
                    </a:cubicBezTo>
                    <a:cubicBezTo>
                      <a:pt x="1340" y="46"/>
                      <a:pt x="1346" y="39"/>
                      <a:pt x="1358" y="39"/>
                    </a:cubicBezTo>
                    <a:cubicBezTo>
                      <a:pt x="1362" y="39"/>
                      <a:pt x="1366" y="40"/>
                      <a:pt x="1372" y="42"/>
                    </a:cubicBezTo>
                    <a:lnTo>
                      <a:pt x="1377" y="31"/>
                    </a:lnTo>
                    <a:cubicBezTo>
                      <a:pt x="1371" y="28"/>
                      <a:pt x="1365" y="27"/>
                      <a:pt x="1358" y="27"/>
                    </a:cubicBezTo>
                    <a:cubicBezTo>
                      <a:pt x="1348" y="27"/>
                      <a:pt x="1340" y="30"/>
                      <a:pt x="1334" y="36"/>
                    </a:cubicBezTo>
                    <a:cubicBezTo>
                      <a:pt x="1329" y="42"/>
                      <a:pt x="1326" y="50"/>
                      <a:pt x="1326" y="62"/>
                    </a:cubicBezTo>
                    <a:cubicBezTo>
                      <a:pt x="1326" y="73"/>
                      <a:pt x="1329" y="81"/>
                      <a:pt x="1334" y="87"/>
                    </a:cubicBezTo>
                    <a:cubicBezTo>
                      <a:pt x="1339" y="93"/>
                      <a:pt x="1347" y="96"/>
                      <a:pt x="1357" y="96"/>
                    </a:cubicBezTo>
                    <a:cubicBezTo>
                      <a:pt x="1361" y="96"/>
                      <a:pt x="1364" y="95"/>
                      <a:pt x="1367" y="95"/>
                    </a:cubicBezTo>
                    <a:close/>
                    <a:moveTo>
                      <a:pt x="1404" y="28"/>
                    </a:moveTo>
                    <a:lnTo>
                      <a:pt x="1404" y="28"/>
                    </a:lnTo>
                    <a:lnTo>
                      <a:pt x="1390" y="28"/>
                    </a:lnTo>
                    <a:lnTo>
                      <a:pt x="1390" y="94"/>
                    </a:lnTo>
                    <a:lnTo>
                      <a:pt x="1404" y="94"/>
                    </a:lnTo>
                    <a:lnTo>
                      <a:pt x="1404" y="28"/>
                    </a:lnTo>
                    <a:close/>
                    <a:moveTo>
                      <a:pt x="1391" y="16"/>
                    </a:moveTo>
                    <a:lnTo>
                      <a:pt x="1391" y="16"/>
                    </a:lnTo>
                    <a:cubicBezTo>
                      <a:pt x="1393" y="18"/>
                      <a:pt x="1395" y="18"/>
                      <a:pt x="1397" y="18"/>
                    </a:cubicBezTo>
                    <a:cubicBezTo>
                      <a:pt x="1400" y="18"/>
                      <a:pt x="1402" y="18"/>
                      <a:pt x="1403" y="16"/>
                    </a:cubicBezTo>
                    <a:cubicBezTo>
                      <a:pt x="1404" y="15"/>
                      <a:pt x="1405" y="13"/>
                      <a:pt x="1405" y="11"/>
                    </a:cubicBezTo>
                    <a:cubicBezTo>
                      <a:pt x="1405" y="8"/>
                      <a:pt x="1404" y="6"/>
                      <a:pt x="1403" y="5"/>
                    </a:cubicBezTo>
                    <a:cubicBezTo>
                      <a:pt x="1402" y="3"/>
                      <a:pt x="1400" y="3"/>
                      <a:pt x="1397" y="3"/>
                    </a:cubicBezTo>
                    <a:cubicBezTo>
                      <a:pt x="1395" y="3"/>
                      <a:pt x="1393" y="3"/>
                      <a:pt x="1391" y="5"/>
                    </a:cubicBezTo>
                    <a:cubicBezTo>
                      <a:pt x="1390" y="6"/>
                      <a:pt x="1389" y="8"/>
                      <a:pt x="1389" y="11"/>
                    </a:cubicBezTo>
                    <a:cubicBezTo>
                      <a:pt x="1389" y="13"/>
                      <a:pt x="1390" y="15"/>
                      <a:pt x="1391" y="16"/>
                    </a:cubicBezTo>
                    <a:close/>
                    <a:moveTo>
                      <a:pt x="1465" y="95"/>
                    </a:moveTo>
                    <a:lnTo>
                      <a:pt x="1465" y="95"/>
                    </a:lnTo>
                    <a:cubicBezTo>
                      <a:pt x="1468" y="94"/>
                      <a:pt x="1472" y="93"/>
                      <a:pt x="1475" y="91"/>
                    </a:cubicBezTo>
                    <a:lnTo>
                      <a:pt x="1475" y="80"/>
                    </a:lnTo>
                    <a:cubicBezTo>
                      <a:pt x="1471" y="81"/>
                      <a:pt x="1468" y="83"/>
                      <a:pt x="1464" y="83"/>
                    </a:cubicBezTo>
                    <a:cubicBezTo>
                      <a:pt x="1461" y="84"/>
                      <a:pt x="1457" y="84"/>
                      <a:pt x="1454" y="84"/>
                    </a:cubicBezTo>
                    <a:cubicBezTo>
                      <a:pt x="1448" y="84"/>
                      <a:pt x="1443" y="83"/>
                      <a:pt x="1440" y="79"/>
                    </a:cubicBezTo>
                    <a:cubicBezTo>
                      <a:pt x="1436" y="76"/>
                      <a:pt x="1435" y="71"/>
                      <a:pt x="1434" y="64"/>
                    </a:cubicBezTo>
                    <a:lnTo>
                      <a:pt x="1479" y="64"/>
                    </a:lnTo>
                    <a:lnTo>
                      <a:pt x="1479" y="57"/>
                    </a:lnTo>
                    <a:cubicBezTo>
                      <a:pt x="1479" y="47"/>
                      <a:pt x="1476" y="40"/>
                      <a:pt x="1471" y="35"/>
                    </a:cubicBezTo>
                    <a:cubicBezTo>
                      <a:pt x="1466" y="30"/>
                      <a:pt x="1459" y="27"/>
                      <a:pt x="1450" y="27"/>
                    </a:cubicBezTo>
                    <a:cubicBezTo>
                      <a:pt x="1441" y="27"/>
                      <a:pt x="1433" y="30"/>
                      <a:pt x="1428" y="36"/>
                    </a:cubicBezTo>
                    <a:cubicBezTo>
                      <a:pt x="1423" y="42"/>
                      <a:pt x="1420" y="51"/>
                      <a:pt x="1420" y="62"/>
                    </a:cubicBezTo>
                    <a:cubicBezTo>
                      <a:pt x="1420" y="72"/>
                      <a:pt x="1423" y="81"/>
                      <a:pt x="1429" y="87"/>
                    </a:cubicBezTo>
                    <a:cubicBezTo>
                      <a:pt x="1434" y="93"/>
                      <a:pt x="1443" y="96"/>
                      <a:pt x="1453" y="96"/>
                    </a:cubicBezTo>
                    <a:cubicBezTo>
                      <a:pt x="1457" y="96"/>
                      <a:pt x="1461" y="95"/>
                      <a:pt x="1465" y="95"/>
                    </a:cubicBezTo>
                    <a:close/>
                    <a:moveTo>
                      <a:pt x="1461" y="42"/>
                    </a:moveTo>
                    <a:lnTo>
                      <a:pt x="1461" y="42"/>
                    </a:lnTo>
                    <a:cubicBezTo>
                      <a:pt x="1463" y="45"/>
                      <a:pt x="1465" y="49"/>
                      <a:pt x="1465" y="54"/>
                    </a:cubicBezTo>
                    <a:lnTo>
                      <a:pt x="1435" y="54"/>
                    </a:lnTo>
                    <a:cubicBezTo>
                      <a:pt x="1435" y="49"/>
                      <a:pt x="1437" y="45"/>
                      <a:pt x="1440" y="42"/>
                    </a:cubicBezTo>
                    <a:cubicBezTo>
                      <a:pt x="1442" y="39"/>
                      <a:pt x="1446" y="38"/>
                      <a:pt x="1450" y="38"/>
                    </a:cubicBezTo>
                    <a:cubicBezTo>
                      <a:pt x="1455" y="38"/>
                      <a:pt x="1458" y="39"/>
                      <a:pt x="1461" y="42"/>
                    </a:cubicBezTo>
                    <a:close/>
                    <a:moveTo>
                      <a:pt x="1553" y="51"/>
                    </a:moveTo>
                    <a:lnTo>
                      <a:pt x="1553" y="51"/>
                    </a:lnTo>
                    <a:cubicBezTo>
                      <a:pt x="1553" y="35"/>
                      <a:pt x="1545" y="27"/>
                      <a:pt x="1529" y="27"/>
                    </a:cubicBezTo>
                    <a:cubicBezTo>
                      <a:pt x="1525" y="27"/>
                      <a:pt x="1521" y="28"/>
                      <a:pt x="1517" y="29"/>
                    </a:cubicBezTo>
                    <a:cubicBezTo>
                      <a:pt x="1513" y="31"/>
                      <a:pt x="1511" y="34"/>
                      <a:pt x="1509" y="37"/>
                    </a:cubicBezTo>
                    <a:lnTo>
                      <a:pt x="1508" y="37"/>
                    </a:lnTo>
                    <a:lnTo>
                      <a:pt x="1506" y="28"/>
                    </a:lnTo>
                    <a:lnTo>
                      <a:pt x="1495" y="28"/>
                    </a:lnTo>
                    <a:lnTo>
                      <a:pt x="1495" y="94"/>
                    </a:lnTo>
                    <a:lnTo>
                      <a:pt x="1509" y="94"/>
                    </a:lnTo>
                    <a:lnTo>
                      <a:pt x="1509" y="61"/>
                    </a:lnTo>
                    <a:cubicBezTo>
                      <a:pt x="1509" y="53"/>
                      <a:pt x="1510" y="47"/>
                      <a:pt x="1513" y="44"/>
                    </a:cubicBezTo>
                    <a:cubicBezTo>
                      <a:pt x="1516" y="40"/>
                      <a:pt x="1520" y="38"/>
                      <a:pt x="1526" y="38"/>
                    </a:cubicBezTo>
                    <a:cubicBezTo>
                      <a:pt x="1531" y="38"/>
                      <a:pt x="1534" y="40"/>
                      <a:pt x="1536" y="42"/>
                    </a:cubicBezTo>
                    <a:cubicBezTo>
                      <a:pt x="1538" y="45"/>
                      <a:pt x="1539" y="49"/>
                      <a:pt x="1539" y="54"/>
                    </a:cubicBezTo>
                    <a:lnTo>
                      <a:pt x="1539" y="94"/>
                    </a:lnTo>
                    <a:lnTo>
                      <a:pt x="1553" y="94"/>
                    </a:lnTo>
                    <a:lnTo>
                      <a:pt x="1553" y="51"/>
                    </a:lnTo>
                    <a:close/>
                    <a:moveTo>
                      <a:pt x="1610" y="95"/>
                    </a:moveTo>
                    <a:lnTo>
                      <a:pt x="1610" y="95"/>
                    </a:lnTo>
                    <a:cubicBezTo>
                      <a:pt x="1613" y="94"/>
                      <a:pt x="1615" y="93"/>
                      <a:pt x="1618" y="91"/>
                    </a:cubicBezTo>
                    <a:lnTo>
                      <a:pt x="1618" y="79"/>
                    </a:lnTo>
                    <a:cubicBezTo>
                      <a:pt x="1612" y="82"/>
                      <a:pt x="1606" y="84"/>
                      <a:pt x="1600" y="84"/>
                    </a:cubicBezTo>
                    <a:cubicBezTo>
                      <a:pt x="1595" y="84"/>
                      <a:pt x="1590" y="82"/>
                      <a:pt x="1588" y="78"/>
                    </a:cubicBezTo>
                    <a:cubicBezTo>
                      <a:pt x="1585" y="74"/>
                      <a:pt x="1583" y="69"/>
                      <a:pt x="1583" y="61"/>
                    </a:cubicBezTo>
                    <a:cubicBezTo>
                      <a:pt x="1583" y="46"/>
                      <a:pt x="1589" y="39"/>
                      <a:pt x="1600" y="39"/>
                    </a:cubicBezTo>
                    <a:cubicBezTo>
                      <a:pt x="1604" y="39"/>
                      <a:pt x="1609" y="40"/>
                      <a:pt x="1615" y="42"/>
                    </a:cubicBezTo>
                    <a:lnTo>
                      <a:pt x="1619" y="31"/>
                    </a:lnTo>
                    <a:cubicBezTo>
                      <a:pt x="1614" y="28"/>
                      <a:pt x="1608" y="27"/>
                      <a:pt x="1601" y="27"/>
                    </a:cubicBezTo>
                    <a:cubicBezTo>
                      <a:pt x="1590" y="27"/>
                      <a:pt x="1582" y="30"/>
                      <a:pt x="1577" y="36"/>
                    </a:cubicBezTo>
                    <a:cubicBezTo>
                      <a:pt x="1571" y="42"/>
                      <a:pt x="1569" y="50"/>
                      <a:pt x="1569" y="62"/>
                    </a:cubicBezTo>
                    <a:cubicBezTo>
                      <a:pt x="1569" y="73"/>
                      <a:pt x="1571" y="81"/>
                      <a:pt x="1577" y="87"/>
                    </a:cubicBezTo>
                    <a:cubicBezTo>
                      <a:pt x="1582" y="93"/>
                      <a:pt x="1589" y="96"/>
                      <a:pt x="1599" y="96"/>
                    </a:cubicBezTo>
                    <a:cubicBezTo>
                      <a:pt x="1603" y="96"/>
                      <a:pt x="1607" y="95"/>
                      <a:pt x="1610" y="95"/>
                    </a:cubicBezTo>
                    <a:close/>
                    <a:moveTo>
                      <a:pt x="1674" y="95"/>
                    </a:moveTo>
                    <a:lnTo>
                      <a:pt x="1674" y="95"/>
                    </a:lnTo>
                    <a:cubicBezTo>
                      <a:pt x="1677" y="94"/>
                      <a:pt x="1681" y="93"/>
                      <a:pt x="1684" y="91"/>
                    </a:cubicBezTo>
                    <a:lnTo>
                      <a:pt x="1684" y="80"/>
                    </a:lnTo>
                    <a:cubicBezTo>
                      <a:pt x="1680" y="81"/>
                      <a:pt x="1676" y="83"/>
                      <a:pt x="1673" y="83"/>
                    </a:cubicBezTo>
                    <a:cubicBezTo>
                      <a:pt x="1670" y="84"/>
                      <a:pt x="1666" y="84"/>
                      <a:pt x="1662" y="84"/>
                    </a:cubicBezTo>
                    <a:cubicBezTo>
                      <a:pt x="1656" y="84"/>
                      <a:pt x="1652" y="83"/>
                      <a:pt x="1648" y="79"/>
                    </a:cubicBezTo>
                    <a:cubicBezTo>
                      <a:pt x="1645" y="76"/>
                      <a:pt x="1643" y="71"/>
                      <a:pt x="1643" y="64"/>
                    </a:cubicBezTo>
                    <a:lnTo>
                      <a:pt x="1687" y="64"/>
                    </a:lnTo>
                    <a:lnTo>
                      <a:pt x="1687" y="57"/>
                    </a:lnTo>
                    <a:cubicBezTo>
                      <a:pt x="1687" y="47"/>
                      <a:pt x="1685" y="40"/>
                      <a:pt x="1680" y="35"/>
                    </a:cubicBezTo>
                    <a:cubicBezTo>
                      <a:pt x="1675" y="30"/>
                      <a:pt x="1668" y="27"/>
                      <a:pt x="1659" y="27"/>
                    </a:cubicBezTo>
                    <a:cubicBezTo>
                      <a:pt x="1649" y="27"/>
                      <a:pt x="1642" y="30"/>
                      <a:pt x="1637" y="36"/>
                    </a:cubicBezTo>
                    <a:cubicBezTo>
                      <a:pt x="1631" y="42"/>
                      <a:pt x="1629" y="51"/>
                      <a:pt x="1629" y="62"/>
                    </a:cubicBezTo>
                    <a:cubicBezTo>
                      <a:pt x="1629" y="72"/>
                      <a:pt x="1632" y="81"/>
                      <a:pt x="1637" y="87"/>
                    </a:cubicBezTo>
                    <a:cubicBezTo>
                      <a:pt x="1643" y="93"/>
                      <a:pt x="1651" y="96"/>
                      <a:pt x="1662" y="96"/>
                    </a:cubicBezTo>
                    <a:cubicBezTo>
                      <a:pt x="1666" y="96"/>
                      <a:pt x="1670" y="95"/>
                      <a:pt x="1674" y="95"/>
                    </a:cubicBezTo>
                    <a:close/>
                    <a:moveTo>
                      <a:pt x="1669" y="42"/>
                    </a:moveTo>
                    <a:lnTo>
                      <a:pt x="1669" y="42"/>
                    </a:lnTo>
                    <a:cubicBezTo>
                      <a:pt x="1672" y="45"/>
                      <a:pt x="1673" y="49"/>
                      <a:pt x="1673" y="54"/>
                    </a:cubicBezTo>
                    <a:lnTo>
                      <a:pt x="1643" y="54"/>
                    </a:lnTo>
                    <a:cubicBezTo>
                      <a:pt x="1644" y="49"/>
                      <a:pt x="1645" y="45"/>
                      <a:pt x="1648" y="42"/>
                    </a:cubicBezTo>
                    <a:cubicBezTo>
                      <a:pt x="1651" y="39"/>
                      <a:pt x="1654" y="38"/>
                      <a:pt x="1659" y="38"/>
                    </a:cubicBezTo>
                    <a:cubicBezTo>
                      <a:pt x="1663" y="38"/>
                      <a:pt x="1667" y="39"/>
                      <a:pt x="1669" y="42"/>
                    </a:cubicBezTo>
                    <a:close/>
                    <a:moveTo>
                      <a:pt x="1747" y="67"/>
                    </a:moveTo>
                    <a:lnTo>
                      <a:pt x="1747" y="67"/>
                    </a:lnTo>
                    <a:cubicBezTo>
                      <a:pt x="1745" y="65"/>
                      <a:pt x="1744" y="63"/>
                      <a:pt x="1741" y="61"/>
                    </a:cubicBezTo>
                    <a:cubicBezTo>
                      <a:pt x="1739" y="59"/>
                      <a:pt x="1735" y="57"/>
                      <a:pt x="1729" y="55"/>
                    </a:cubicBezTo>
                    <a:cubicBezTo>
                      <a:pt x="1723" y="53"/>
                      <a:pt x="1718" y="51"/>
                      <a:pt x="1716" y="49"/>
                    </a:cubicBezTo>
                    <a:cubicBezTo>
                      <a:pt x="1715" y="48"/>
                      <a:pt x="1714" y="46"/>
                      <a:pt x="1714" y="44"/>
                    </a:cubicBezTo>
                    <a:cubicBezTo>
                      <a:pt x="1714" y="40"/>
                      <a:pt x="1717" y="38"/>
                      <a:pt x="1725" y="38"/>
                    </a:cubicBezTo>
                    <a:cubicBezTo>
                      <a:pt x="1730" y="38"/>
                      <a:pt x="1736" y="39"/>
                      <a:pt x="1743" y="42"/>
                    </a:cubicBezTo>
                    <a:lnTo>
                      <a:pt x="1747" y="32"/>
                    </a:lnTo>
                    <a:cubicBezTo>
                      <a:pt x="1740" y="28"/>
                      <a:pt x="1733" y="27"/>
                      <a:pt x="1725" y="27"/>
                    </a:cubicBezTo>
                    <a:cubicBezTo>
                      <a:pt x="1717" y="27"/>
                      <a:pt x="1711" y="28"/>
                      <a:pt x="1707" y="32"/>
                    </a:cubicBezTo>
                    <a:cubicBezTo>
                      <a:pt x="1702" y="35"/>
                      <a:pt x="1700" y="39"/>
                      <a:pt x="1700" y="45"/>
                    </a:cubicBezTo>
                    <a:cubicBezTo>
                      <a:pt x="1700" y="50"/>
                      <a:pt x="1701" y="53"/>
                      <a:pt x="1704" y="56"/>
                    </a:cubicBezTo>
                    <a:cubicBezTo>
                      <a:pt x="1706" y="59"/>
                      <a:pt x="1712" y="62"/>
                      <a:pt x="1719" y="65"/>
                    </a:cubicBezTo>
                    <a:cubicBezTo>
                      <a:pt x="1723" y="67"/>
                      <a:pt x="1726" y="68"/>
                      <a:pt x="1728" y="69"/>
                    </a:cubicBezTo>
                    <a:cubicBezTo>
                      <a:pt x="1731" y="70"/>
                      <a:pt x="1732" y="72"/>
                      <a:pt x="1733" y="73"/>
                    </a:cubicBezTo>
                    <a:cubicBezTo>
                      <a:pt x="1734" y="74"/>
                      <a:pt x="1735" y="75"/>
                      <a:pt x="1735" y="77"/>
                    </a:cubicBezTo>
                    <a:cubicBezTo>
                      <a:pt x="1735" y="82"/>
                      <a:pt x="1730" y="85"/>
                      <a:pt x="1722" y="85"/>
                    </a:cubicBezTo>
                    <a:cubicBezTo>
                      <a:pt x="1715" y="85"/>
                      <a:pt x="1708" y="83"/>
                      <a:pt x="1700" y="79"/>
                    </a:cubicBezTo>
                    <a:lnTo>
                      <a:pt x="1700" y="92"/>
                    </a:lnTo>
                    <a:cubicBezTo>
                      <a:pt x="1705" y="94"/>
                      <a:pt x="1712" y="96"/>
                      <a:pt x="1721" y="96"/>
                    </a:cubicBezTo>
                    <a:cubicBezTo>
                      <a:pt x="1730" y="96"/>
                      <a:pt x="1737" y="94"/>
                      <a:pt x="1741" y="90"/>
                    </a:cubicBezTo>
                    <a:cubicBezTo>
                      <a:pt x="1746" y="87"/>
                      <a:pt x="1748" y="82"/>
                      <a:pt x="1748" y="75"/>
                    </a:cubicBezTo>
                    <a:cubicBezTo>
                      <a:pt x="1748" y="72"/>
                      <a:pt x="1748" y="70"/>
                      <a:pt x="1747" y="6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30" name="Gruppieren 29">
            <a:extLst>
              <a:ext uri="{FF2B5EF4-FFF2-40B4-BE49-F238E27FC236}">
                <a16:creationId xmlns:a16="http://schemas.microsoft.com/office/drawing/2014/main" id="{BB978A2A-3685-BF4A-B10C-AED626B78212}"/>
              </a:ext>
            </a:extLst>
          </p:cNvPr>
          <p:cNvGrpSpPr/>
          <p:nvPr/>
        </p:nvGrpSpPr>
        <p:grpSpPr>
          <a:xfrm>
            <a:off x="7966842" y="5460918"/>
            <a:ext cx="4229101" cy="1397335"/>
            <a:chOff x="7966842" y="5489793"/>
            <a:chExt cx="4229101" cy="1397335"/>
          </a:xfrm>
        </p:grpSpPr>
        <p:sp>
          <p:nvSpPr>
            <p:cNvPr id="54" name="Freeform 24">
              <a:extLst>
                <a:ext uri="{FF2B5EF4-FFF2-40B4-BE49-F238E27FC236}">
                  <a16:creationId xmlns:a16="http://schemas.microsoft.com/office/drawing/2014/main" id="{11102BAC-3512-5A45-A14A-A9060CC06CB7}"/>
                </a:ext>
              </a:extLst>
            </p:cNvPr>
            <p:cNvSpPr>
              <a:spLocks/>
            </p:cNvSpPr>
            <p:nvPr userDrawn="1"/>
          </p:nvSpPr>
          <p:spPr bwMode="auto">
            <a:xfrm>
              <a:off x="7966842" y="5489793"/>
              <a:ext cx="4229101" cy="1397335"/>
            </a:xfrm>
            <a:custGeom>
              <a:avLst/>
              <a:gdLst>
                <a:gd name="T0" fmla="*/ 4441 w 4441"/>
                <a:gd name="T1" fmla="*/ 0 h 1465"/>
                <a:gd name="T2" fmla="*/ 4441 w 4441"/>
                <a:gd name="T3" fmla="*/ 0 h 1465"/>
                <a:gd name="T4" fmla="*/ 258 w 4441"/>
                <a:gd name="T5" fmla="*/ 391 h 1465"/>
                <a:gd name="T6" fmla="*/ 0 w 4441"/>
                <a:gd name="T7" fmla="*/ 708 h 1465"/>
                <a:gd name="T8" fmla="*/ 0 w 4441"/>
                <a:gd name="T9" fmla="*/ 1465 h 1465"/>
                <a:gd name="T10" fmla="*/ 4441 w 4441"/>
                <a:gd name="T11" fmla="*/ 1465 h 1465"/>
                <a:gd name="T12" fmla="*/ 4441 w 4441"/>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4441" h="1465">
                  <a:moveTo>
                    <a:pt x="4441" y="0"/>
                  </a:moveTo>
                  <a:lnTo>
                    <a:pt x="4441" y="0"/>
                  </a:lnTo>
                  <a:cubicBezTo>
                    <a:pt x="2897" y="0"/>
                    <a:pt x="1461" y="144"/>
                    <a:pt x="258" y="391"/>
                  </a:cubicBezTo>
                  <a:cubicBezTo>
                    <a:pt x="108" y="422"/>
                    <a:pt x="0" y="555"/>
                    <a:pt x="0" y="708"/>
                  </a:cubicBezTo>
                  <a:lnTo>
                    <a:pt x="0" y="1465"/>
                  </a:lnTo>
                  <a:lnTo>
                    <a:pt x="4441" y="1465"/>
                  </a:lnTo>
                  <a:lnTo>
                    <a:pt x="4441"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Textfeld 55">
              <a:extLst>
                <a:ext uri="{FF2B5EF4-FFF2-40B4-BE49-F238E27FC236}">
                  <a16:creationId xmlns:a16="http://schemas.microsoft.com/office/drawing/2014/main" id="{5F51E91B-9E8A-2B45-BE2A-FF24C00D084B}"/>
                </a:ext>
              </a:extLst>
            </p:cNvPr>
            <p:cNvSpPr txBox="1"/>
            <p:nvPr userDrawn="1"/>
          </p:nvSpPr>
          <p:spPr>
            <a:xfrm>
              <a:off x="8262519" y="6088432"/>
              <a:ext cx="3162719" cy="200055"/>
            </a:xfrm>
            <a:prstGeom prst="rect">
              <a:avLst/>
            </a:prstGeom>
            <a:noFill/>
          </p:spPr>
          <p:txBody>
            <a:bodyPr wrap="square" lIns="0" tIns="0" rIns="0" bIns="0" rtlCol="0">
              <a:spAutoFit/>
            </a:bodyPr>
            <a:lstStyle/>
            <a:p>
              <a:pPr algn="r"/>
              <a:r>
                <a:rPr lang="de-DE" sz="1300" b="1" dirty="0" err="1">
                  <a:solidFill>
                    <a:schemeClr val="bg1"/>
                  </a:solidFill>
                </a:rPr>
                <a:t>hs-mittweida.de</a:t>
              </a:r>
              <a:endParaRPr lang="de-DE" sz="1300" b="1" dirty="0">
                <a:solidFill>
                  <a:schemeClr val="bg1"/>
                </a:solidFill>
              </a:endParaRPr>
            </a:p>
          </p:txBody>
        </p:sp>
      </p:grpSp>
      <p:grpSp>
        <p:nvGrpSpPr>
          <p:cNvPr id="55" name="Gruppieren 54">
            <a:extLst>
              <a:ext uri="{FF2B5EF4-FFF2-40B4-BE49-F238E27FC236}">
                <a16:creationId xmlns:a16="http://schemas.microsoft.com/office/drawing/2014/main" id="{770145A4-278C-46E8-9076-088D56AFFD54}"/>
              </a:ext>
            </a:extLst>
          </p:cNvPr>
          <p:cNvGrpSpPr/>
          <p:nvPr/>
        </p:nvGrpSpPr>
        <p:grpSpPr>
          <a:xfrm>
            <a:off x="805521" y="747810"/>
            <a:ext cx="4758550" cy="496888"/>
            <a:chOff x="762068" y="518027"/>
            <a:chExt cx="4758550" cy="496888"/>
          </a:xfrm>
        </p:grpSpPr>
        <p:grpSp>
          <p:nvGrpSpPr>
            <p:cNvPr id="57" name="Group 4">
              <a:extLst>
                <a:ext uri="{FF2B5EF4-FFF2-40B4-BE49-F238E27FC236}">
                  <a16:creationId xmlns:a16="http://schemas.microsoft.com/office/drawing/2014/main" id="{011EE1CF-624B-4475-BC3D-2435D0EA824C}"/>
                </a:ext>
              </a:extLst>
            </p:cNvPr>
            <p:cNvGrpSpPr>
              <a:grpSpLocks noChangeAspect="1"/>
            </p:cNvGrpSpPr>
            <p:nvPr userDrawn="1"/>
          </p:nvGrpSpPr>
          <p:grpSpPr bwMode="auto">
            <a:xfrm>
              <a:off x="5030080" y="518027"/>
              <a:ext cx="490538" cy="496888"/>
              <a:chOff x="1496" y="2355"/>
              <a:chExt cx="309" cy="313"/>
            </a:xfrm>
          </p:grpSpPr>
          <p:sp>
            <p:nvSpPr>
              <p:cNvPr id="77" name="Freeform 5">
                <a:extLst>
                  <a:ext uri="{FF2B5EF4-FFF2-40B4-BE49-F238E27FC236}">
                    <a16:creationId xmlns:a16="http://schemas.microsoft.com/office/drawing/2014/main" id="{F026F053-AE45-424E-AD48-1BC7859A68FE}"/>
                  </a:ext>
                </a:extLst>
              </p:cNvPr>
              <p:cNvSpPr>
                <a:spLocks/>
              </p:cNvSpPr>
              <p:nvPr/>
            </p:nvSpPr>
            <p:spPr bwMode="auto">
              <a:xfrm>
                <a:off x="1496" y="2355"/>
                <a:ext cx="309" cy="313"/>
              </a:xfrm>
              <a:custGeom>
                <a:avLst/>
                <a:gdLst>
                  <a:gd name="T0" fmla="*/ 257 w 514"/>
                  <a:gd name="T1" fmla="*/ 514 h 514"/>
                  <a:gd name="T2" fmla="*/ 257 w 514"/>
                  <a:gd name="T3" fmla="*/ 514 h 514"/>
                  <a:gd name="T4" fmla="*/ 514 w 514"/>
                  <a:gd name="T5" fmla="*/ 257 h 514"/>
                  <a:gd name="T6" fmla="*/ 257 w 514"/>
                  <a:gd name="T7" fmla="*/ 0 h 514"/>
                  <a:gd name="T8" fmla="*/ 0 w 514"/>
                  <a:gd name="T9" fmla="*/ 257 h 514"/>
                  <a:gd name="T10" fmla="*/ 257 w 514"/>
                  <a:gd name="T11" fmla="*/ 514 h 514"/>
                </a:gdLst>
                <a:ahLst/>
                <a:cxnLst>
                  <a:cxn ang="0">
                    <a:pos x="T0" y="T1"/>
                  </a:cxn>
                  <a:cxn ang="0">
                    <a:pos x="T2" y="T3"/>
                  </a:cxn>
                  <a:cxn ang="0">
                    <a:pos x="T4" y="T5"/>
                  </a:cxn>
                  <a:cxn ang="0">
                    <a:pos x="T6" y="T7"/>
                  </a:cxn>
                  <a:cxn ang="0">
                    <a:pos x="T8" y="T9"/>
                  </a:cxn>
                  <a:cxn ang="0">
                    <a:pos x="T10" y="T11"/>
                  </a:cxn>
                </a:cxnLst>
                <a:rect l="0" t="0" r="r" b="b"/>
                <a:pathLst>
                  <a:path w="514" h="514">
                    <a:moveTo>
                      <a:pt x="257" y="514"/>
                    </a:moveTo>
                    <a:lnTo>
                      <a:pt x="257" y="514"/>
                    </a:lnTo>
                    <a:cubicBezTo>
                      <a:pt x="399" y="514"/>
                      <a:pt x="514" y="399"/>
                      <a:pt x="514" y="257"/>
                    </a:cubicBezTo>
                    <a:cubicBezTo>
                      <a:pt x="514" y="115"/>
                      <a:pt x="399" y="0"/>
                      <a:pt x="257" y="0"/>
                    </a:cubicBezTo>
                    <a:cubicBezTo>
                      <a:pt x="115" y="0"/>
                      <a:pt x="0" y="115"/>
                      <a:pt x="0" y="257"/>
                    </a:cubicBezTo>
                    <a:cubicBezTo>
                      <a:pt x="0" y="399"/>
                      <a:pt x="115" y="514"/>
                      <a:pt x="257" y="51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
                <a:extLst>
                  <a:ext uri="{FF2B5EF4-FFF2-40B4-BE49-F238E27FC236}">
                    <a16:creationId xmlns:a16="http://schemas.microsoft.com/office/drawing/2014/main" id="{D149E0D0-FDF7-42EA-A8D7-65B3FB87DF70}"/>
                  </a:ext>
                </a:extLst>
              </p:cNvPr>
              <p:cNvSpPr>
                <a:spLocks/>
              </p:cNvSpPr>
              <p:nvPr/>
            </p:nvSpPr>
            <p:spPr bwMode="auto">
              <a:xfrm>
                <a:off x="1552" y="2540"/>
                <a:ext cx="58" cy="73"/>
              </a:xfrm>
              <a:custGeom>
                <a:avLst/>
                <a:gdLst>
                  <a:gd name="T0" fmla="*/ 94 w 97"/>
                  <a:gd name="T1" fmla="*/ 0 h 121"/>
                  <a:gd name="T2" fmla="*/ 94 w 97"/>
                  <a:gd name="T3" fmla="*/ 0 h 121"/>
                  <a:gd name="T4" fmla="*/ 48 w 97"/>
                  <a:gd name="T5" fmla="*/ 8 h 121"/>
                  <a:gd name="T6" fmla="*/ 3 w 97"/>
                  <a:gd name="T7" fmla="*/ 0 h 121"/>
                  <a:gd name="T8" fmla="*/ 0 w 97"/>
                  <a:gd name="T9" fmla="*/ 2 h 121"/>
                  <a:gd name="T10" fmla="*/ 0 w 97"/>
                  <a:gd name="T11" fmla="*/ 107 h 121"/>
                  <a:gd name="T12" fmla="*/ 2 w 97"/>
                  <a:gd name="T13" fmla="*/ 110 h 121"/>
                  <a:gd name="T14" fmla="*/ 48 w 97"/>
                  <a:gd name="T15" fmla="*/ 121 h 121"/>
                  <a:gd name="T16" fmla="*/ 95 w 97"/>
                  <a:gd name="T17" fmla="*/ 110 h 121"/>
                  <a:gd name="T18" fmla="*/ 97 w 97"/>
                  <a:gd name="T19" fmla="*/ 107 h 121"/>
                  <a:gd name="T20" fmla="*/ 97 w 97"/>
                  <a:gd name="T21" fmla="*/ 2 h 121"/>
                  <a:gd name="T22" fmla="*/ 94 w 97"/>
                  <a:gd name="T23" fmla="*/ 0 h 121"/>
                  <a:gd name="T24" fmla="*/ 94 w 97"/>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94" y="0"/>
                    </a:moveTo>
                    <a:lnTo>
                      <a:pt x="94" y="0"/>
                    </a:lnTo>
                    <a:cubicBezTo>
                      <a:pt x="82" y="4"/>
                      <a:pt x="66" y="8"/>
                      <a:pt x="48" y="8"/>
                    </a:cubicBezTo>
                    <a:cubicBezTo>
                      <a:pt x="31" y="8"/>
                      <a:pt x="15" y="4"/>
                      <a:pt x="3" y="0"/>
                    </a:cubicBezTo>
                    <a:cubicBezTo>
                      <a:pt x="2" y="0"/>
                      <a:pt x="0" y="1"/>
                      <a:pt x="0" y="2"/>
                    </a:cubicBezTo>
                    <a:lnTo>
                      <a:pt x="0" y="107"/>
                    </a:lnTo>
                    <a:cubicBezTo>
                      <a:pt x="0" y="108"/>
                      <a:pt x="1" y="109"/>
                      <a:pt x="2" y="110"/>
                    </a:cubicBezTo>
                    <a:cubicBezTo>
                      <a:pt x="11" y="114"/>
                      <a:pt x="28" y="121"/>
                      <a:pt x="48" y="121"/>
                    </a:cubicBezTo>
                    <a:cubicBezTo>
                      <a:pt x="68" y="121"/>
                      <a:pt x="86" y="114"/>
                      <a:pt x="95" y="110"/>
                    </a:cubicBezTo>
                    <a:cubicBezTo>
                      <a:pt x="96" y="109"/>
                      <a:pt x="97" y="108"/>
                      <a:pt x="97" y="107"/>
                    </a:cubicBezTo>
                    <a:lnTo>
                      <a:pt x="97" y="2"/>
                    </a:lnTo>
                    <a:cubicBezTo>
                      <a:pt x="97" y="1"/>
                      <a:pt x="95" y="0"/>
                      <a:pt x="94" y="0"/>
                    </a:cubicBezTo>
                    <a:lnTo>
                      <a:pt x="94" y="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9" name="Freeform 7">
                <a:extLst>
                  <a:ext uri="{FF2B5EF4-FFF2-40B4-BE49-F238E27FC236}">
                    <a16:creationId xmlns:a16="http://schemas.microsoft.com/office/drawing/2014/main" id="{FA58EB04-CB3A-426D-B8A4-301E637D600C}"/>
                  </a:ext>
                </a:extLst>
              </p:cNvPr>
              <p:cNvSpPr>
                <a:spLocks/>
              </p:cNvSpPr>
              <p:nvPr/>
            </p:nvSpPr>
            <p:spPr bwMode="auto">
              <a:xfrm>
                <a:off x="1691" y="2540"/>
                <a:ext cx="58" cy="73"/>
              </a:xfrm>
              <a:custGeom>
                <a:avLst/>
                <a:gdLst>
                  <a:gd name="T0" fmla="*/ 3 w 97"/>
                  <a:gd name="T1" fmla="*/ 121 h 121"/>
                  <a:gd name="T2" fmla="*/ 3 w 97"/>
                  <a:gd name="T3" fmla="*/ 121 h 121"/>
                  <a:gd name="T4" fmla="*/ 48 w 97"/>
                  <a:gd name="T5" fmla="*/ 112 h 121"/>
                  <a:gd name="T6" fmla="*/ 94 w 97"/>
                  <a:gd name="T7" fmla="*/ 121 h 121"/>
                  <a:gd name="T8" fmla="*/ 97 w 97"/>
                  <a:gd name="T9" fmla="*/ 118 h 121"/>
                  <a:gd name="T10" fmla="*/ 97 w 97"/>
                  <a:gd name="T11" fmla="*/ 13 h 121"/>
                  <a:gd name="T12" fmla="*/ 95 w 97"/>
                  <a:gd name="T13" fmla="*/ 11 h 121"/>
                  <a:gd name="T14" fmla="*/ 48 w 97"/>
                  <a:gd name="T15" fmla="*/ 0 h 121"/>
                  <a:gd name="T16" fmla="*/ 2 w 97"/>
                  <a:gd name="T17" fmla="*/ 11 h 121"/>
                  <a:gd name="T18" fmla="*/ 0 w 97"/>
                  <a:gd name="T19" fmla="*/ 13 h 121"/>
                  <a:gd name="T20" fmla="*/ 0 w 97"/>
                  <a:gd name="T21" fmla="*/ 118 h 121"/>
                  <a:gd name="T22" fmla="*/ 3 w 97"/>
                  <a:gd name="T23" fmla="*/ 121 h 121"/>
                  <a:gd name="T24" fmla="*/ 3 w 97"/>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3" y="121"/>
                    </a:moveTo>
                    <a:lnTo>
                      <a:pt x="3" y="121"/>
                    </a:lnTo>
                    <a:cubicBezTo>
                      <a:pt x="15" y="116"/>
                      <a:pt x="31" y="112"/>
                      <a:pt x="48" y="112"/>
                    </a:cubicBezTo>
                    <a:cubicBezTo>
                      <a:pt x="66" y="112"/>
                      <a:pt x="82" y="116"/>
                      <a:pt x="94" y="121"/>
                    </a:cubicBezTo>
                    <a:cubicBezTo>
                      <a:pt x="95" y="121"/>
                      <a:pt x="97" y="120"/>
                      <a:pt x="97" y="118"/>
                    </a:cubicBezTo>
                    <a:lnTo>
                      <a:pt x="97" y="13"/>
                    </a:lnTo>
                    <a:cubicBezTo>
                      <a:pt x="97" y="12"/>
                      <a:pt x="96" y="11"/>
                      <a:pt x="95" y="11"/>
                    </a:cubicBezTo>
                    <a:cubicBezTo>
                      <a:pt x="86" y="6"/>
                      <a:pt x="69" y="0"/>
                      <a:pt x="48" y="0"/>
                    </a:cubicBezTo>
                    <a:cubicBezTo>
                      <a:pt x="29" y="0"/>
                      <a:pt x="11" y="6"/>
                      <a:pt x="2" y="11"/>
                    </a:cubicBezTo>
                    <a:cubicBezTo>
                      <a:pt x="1" y="11"/>
                      <a:pt x="0" y="12"/>
                      <a:pt x="0" y="13"/>
                    </a:cubicBezTo>
                    <a:lnTo>
                      <a:pt x="0" y="118"/>
                    </a:lnTo>
                    <a:cubicBezTo>
                      <a:pt x="0" y="120"/>
                      <a:pt x="2" y="121"/>
                      <a:pt x="3" y="121"/>
                    </a:cubicBezTo>
                    <a:lnTo>
                      <a:pt x="3" y="12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0" name="Freeform 8">
                <a:extLst>
                  <a:ext uri="{FF2B5EF4-FFF2-40B4-BE49-F238E27FC236}">
                    <a16:creationId xmlns:a16="http://schemas.microsoft.com/office/drawing/2014/main" id="{8BF60294-D53B-483C-81AC-B852839A1284}"/>
                  </a:ext>
                </a:extLst>
              </p:cNvPr>
              <p:cNvSpPr>
                <a:spLocks/>
              </p:cNvSpPr>
              <p:nvPr/>
            </p:nvSpPr>
            <p:spPr bwMode="auto">
              <a:xfrm>
                <a:off x="1622" y="2540"/>
                <a:ext cx="58" cy="73"/>
              </a:xfrm>
              <a:custGeom>
                <a:avLst/>
                <a:gdLst>
                  <a:gd name="T0" fmla="*/ 3 w 96"/>
                  <a:gd name="T1" fmla="*/ 121 h 121"/>
                  <a:gd name="T2" fmla="*/ 3 w 96"/>
                  <a:gd name="T3" fmla="*/ 121 h 121"/>
                  <a:gd name="T4" fmla="*/ 48 w 96"/>
                  <a:gd name="T5" fmla="*/ 112 h 121"/>
                  <a:gd name="T6" fmla="*/ 93 w 96"/>
                  <a:gd name="T7" fmla="*/ 121 h 121"/>
                  <a:gd name="T8" fmla="*/ 96 w 96"/>
                  <a:gd name="T9" fmla="*/ 118 h 121"/>
                  <a:gd name="T10" fmla="*/ 96 w 96"/>
                  <a:gd name="T11" fmla="*/ 13 h 121"/>
                  <a:gd name="T12" fmla="*/ 95 w 96"/>
                  <a:gd name="T13" fmla="*/ 11 h 121"/>
                  <a:gd name="T14" fmla="*/ 48 w 96"/>
                  <a:gd name="T15" fmla="*/ 0 h 121"/>
                  <a:gd name="T16" fmla="*/ 1 w 96"/>
                  <a:gd name="T17" fmla="*/ 11 h 121"/>
                  <a:gd name="T18" fmla="*/ 0 w 96"/>
                  <a:gd name="T19" fmla="*/ 13 h 121"/>
                  <a:gd name="T20" fmla="*/ 0 w 96"/>
                  <a:gd name="T21" fmla="*/ 118 h 121"/>
                  <a:gd name="T22" fmla="*/ 3 w 96"/>
                  <a:gd name="T23" fmla="*/ 121 h 121"/>
                  <a:gd name="T24" fmla="*/ 3 w 96"/>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1">
                    <a:moveTo>
                      <a:pt x="3" y="121"/>
                    </a:moveTo>
                    <a:lnTo>
                      <a:pt x="3" y="121"/>
                    </a:lnTo>
                    <a:cubicBezTo>
                      <a:pt x="15" y="116"/>
                      <a:pt x="30" y="112"/>
                      <a:pt x="48" y="112"/>
                    </a:cubicBezTo>
                    <a:cubicBezTo>
                      <a:pt x="66" y="112"/>
                      <a:pt x="81" y="116"/>
                      <a:pt x="93" y="121"/>
                    </a:cubicBezTo>
                    <a:cubicBezTo>
                      <a:pt x="95" y="121"/>
                      <a:pt x="96" y="120"/>
                      <a:pt x="96" y="118"/>
                    </a:cubicBezTo>
                    <a:lnTo>
                      <a:pt x="96" y="13"/>
                    </a:lnTo>
                    <a:cubicBezTo>
                      <a:pt x="96" y="12"/>
                      <a:pt x="96" y="11"/>
                      <a:pt x="95" y="11"/>
                    </a:cubicBezTo>
                    <a:cubicBezTo>
                      <a:pt x="85" y="6"/>
                      <a:pt x="68" y="0"/>
                      <a:pt x="48" y="0"/>
                    </a:cubicBezTo>
                    <a:cubicBezTo>
                      <a:pt x="28" y="0"/>
                      <a:pt x="11" y="6"/>
                      <a:pt x="1" y="11"/>
                    </a:cubicBezTo>
                    <a:cubicBezTo>
                      <a:pt x="0" y="11"/>
                      <a:pt x="0" y="12"/>
                      <a:pt x="0" y="13"/>
                    </a:cubicBezTo>
                    <a:lnTo>
                      <a:pt x="0" y="118"/>
                    </a:lnTo>
                    <a:cubicBezTo>
                      <a:pt x="0" y="120"/>
                      <a:pt x="1" y="121"/>
                      <a:pt x="3" y="121"/>
                    </a:cubicBezTo>
                    <a:lnTo>
                      <a:pt x="3" y="12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 name="Freeform 9">
                <a:extLst>
                  <a:ext uri="{FF2B5EF4-FFF2-40B4-BE49-F238E27FC236}">
                    <a16:creationId xmlns:a16="http://schemas.microsoft.com/office/drawing/2014/main" id="{3B1BDB98-B51F-4069-8E0C-90007E39362C}"/>
                  </a:ext>
                </a:extLst>
              </p:cNvPr>
              <p:cNvSpPr>
                <a:spLocks/>
              </p:cNvSpPr>
              <p:nvPr/>
            </p:nvSpPr>
            <p:spPr bwMode="auto">
              <a:xfrm>
                <a:off x="1552" y="2458"/>
                <a:ext cx="58" cy="74"/>
              </a:xfrm>
              <a:custGeom>
                <a:avLst/>
                <a:gdLst>
                  <a:gd name="T0" fmla="*/ 94 w 97"/>
                  <a:gd name="T1" fmla="*/ 1 h 121"/>
                  <a:gd name="T2" fmla="*/ 94 w 97"/>
                  <a:gd name="T3" fmla="*/ 1 h 121"/>
                  <a:gd name="T4" fmla="*/ 48 w 97"/>
                  <a:gd name="T5" fmla="*/ 9 h 121"/>
                  <a:gd name="T6" fmla="*/ 3 w 97"/>
                  <a:gd name="T7" fmla="*/ 1 h 121"/>
                  <a:gd name="T8" fmla="*/ 0 w 97"/>
                  <a:gd name="T9" fmla="*/ 3 h 121"/>
                  <a:gd name="T10" fmla="*/ 0 w 97"/>
                  <a:gd name="T11" fmla="*/ 108 h 121"/>
                  <a:gd name="T12" fmla="*/ 2 w 97"/>
                  <a:gd name="T13" fmla="*/ 110 h 121"/>
                  <a:gd name="T14" fmla="*/ 48 w 97"/>
                  <a:gd name="T15" fmla="*/ 121 h 121"/>
                  <a:gd name="T16" fmla="*/ 95 w 97"/>
                  <a:gd name="T17" fmla="*/ 110 h 121"/>
                  <a:gd name="T18" fmla="*/ 97 w 97"/>
                  <a:gd name="T19" fmla="*/ 108 h 121"/>
                  <a:gd name="T20" fmla="*/ 97 w 97"/>
                  <a:gd name="T21" fmla="*/ 3 h 121"/>
                  <a:gd name="T22" fmla="*/ 94 w 97"/>
                  <a:gd name="T23" fmla="*/ 1 h 121"/>
                  <a:gd name="T24" fmla="*/ 94 w 97"/>
                  <a:gd name="T25"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94" y="1"/>
                    </a:moveTo>
                    <a:lnTo>
                      <a:pt x="94" y="1"/>
                    </a:lnTo>
                    <a:cubicBezTo>
                      <a:pt x="82" y="5"/>
                      <a:pt x="66" y="9"/>
                      <a:pt x="48" y="9"/>
                    </a:cubicBezTo>
                    <a:cubicBezTo>
                      <a:pt x="31" y="9"/>
                      <a:pt x="15" y="5"/>
                      <a:pt x="3" y="1"/>
                    </a:cubicBezTo>
                    <a:cubicBezTo>
                      <a:pt x="2" y="0"/>
                      <a:pt x="0" y="1"/>
                      <a:pt x="0" y="3"/>
                    </a:cubicBezTo>
                    <a:lnTo>
                      <a:pt x="0" y="108"/>
                    </a:lnTo>
                    <a:cubicBezTo>
                      <a:pt x="0" y="109"/>
                      <a:pt x="1" y="110"/>
                      <a:pt x="2" y="110"/>
                    </a:cubicBezTo>
                    <a:cubicBezTo>
                      <a:pt x="11" y="115"/>
                      <a:pt x="28" y="121"/>
                      <a:pt x="48" y="121"/>
                    </a:cubicBezTo>
                    <a:cubicBezTo>
                      <a:pt x="68" y="121"/>
                      <a:pt x="86" y="115"/>
                      <a:pt x="95" y="110"/>
                    </a:cubicBezTo>
                    <a:cubicBezTo>
                      <a:pt x="96" y="110"/>
                      <a:pt x="97" y="109"/>
                      <a:pt x="97" y="108"/>
                    </a:cubicBezTo>
                    <a:lnTo>
                      <a:pt x="97" y="3"/>
                    </a:lnTo>
                    <a:cubicBezTo>
                      <a:pt x="97" y="1"/>
                      <a:pt x="95" y="0"/>
                      <a:pt x="94" y="1"/>
                    </a:cubicBezTo>
                    <a:lnTo>
                      <a:pt x="94" y="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2" name="Freeform 10">
                <a:extLst>
                  <a:ext uri="{FF2B5EF4-FFF2-40B4-BE49-F238E27FC236}">
                    <a16:creationId xmlns:a16="http://schemas.microsoft.com/office/drawing/2014/main" id="{331B2C22-6E8B-48CB-9A72-B03ADFBD5C07}"/>
                  </a:ext>
                </a:extLst>
              </p:cNvPr>
              <p:cNvSpPr>
                <a:spLocks/>
              </p:cNvSpPr>
              <p:nvPr/>
            </p:nvSpPr>
            <p:spPr bwMode="auto">
              <a:xfrm>
                <a:off x="1691" y="2459"/>
                <a:ext cx="58" cy="73"/>
              </a:xfrm>
              <a:custGeom>
                <a:avLst/>
                <a:gdLst>
                  <a:gd name="T0" fmla="*/ 3 w 97"/>
                  <a:gd name="T1" fmla="*/ 120 h 121"/>
                  <a:gd name="T2" fmla="*/ 3 w 97"/>
                  <a:gd name="T3" fmla="*/ 120 h 121"/>
                  <a:gd name="T4" fmla="*/ 48 w 97"/>
                  <a:gd name="T5" fmla="*/ 112 h 121"/>
                  <a:gd name="T6" fmla="*/ 94 w 97"/>
                  <a:gd name="T7" fmla="*/ 120 h 121"/>
                  <a:gd name="T8" fmla="*/ 97 w 97"/>
                  <a:gd name="T9" fmla="*/ 118 h 121"/>
                  <a:gd name="T10" fmla="*/ 97 w 97"/>
                  <a:gd name="T11" fmla="*/ 13 h 121"/>
                  <a:gd name="T12" fmla="*/ 95 w 97"/>
                  <a:gd name="T13" fmla="*/ 10 h 121"/>
                  <a:gd name="T14" fmla="*/ 48 w 97"/>
                  <a:gd name="T15" fmla="*/ 0 h 121"/>
                  <a:gd name="T16" fmla="*/ 2 w 97"/>
                  <a:gd name="T17" fmla="*/ 10 h 121"/>
                  <a:gd name="T18" fmla="*/ 0 w 97"/>
                  <a:gd name="T19" fmla="*/ 13 h 121"/>
                  <a:gd name="T20" fmla="*/ 0 w 97"/>
                  <a:gd name="T21" fmla="*/ 118 h 121"/>
                  <a:gd name="T22" fmla="*/ 3 w 97"/>
                  <a:gd name="T23" fmla="*/ 120 h 121"/>
                  <a:gd name="T24" fmla="*/ 3 w 97"/>
                  <a:gd name="T25"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1">
                    <a:moveTo>
                      <a:pt x="3" y="120"/>
                    </a:moveTo>
                    <a:lnTo>
                      <a:pt x="3" y="120"/>
                    </a:lnTo>
                    <a:cubicBezTo>
                      <a:pt x="15" y="116"/>
                      <a:pt x="31" y="112"/>
                      <a:pt x="48" y="112"/>
                    </a:cubicBezTo>
                    <a:cubicBezTo>
                      <a:pt x="66" y="112"/>
                      <a:pt x="82" y="116"/>
                      <a:pt x="94" y="120"/>
                    </a:cubicBezTo>
                    <a:cubicBezTo>
                      <a:pt x="95" y="121"/>
                      <a:pt x="97" y="119"/>
                      <a:pt x="97" y="118"/>
                    </a:cubicBezTo>
                    <a:lnTo>
                      <a:pt x="97" y="13"/>
                    </a:lnTo>
                    <a:cubicBezTo>
                      <a:pt x="97" y="12"/>
                      <a:pt x="96" y="11"/>
                      <a:pt x="95" y="10"/>
                    </a:cubicBezTo>
                    <a:cubicBezTo>
                      <a:pt x="86" y="6"/>
                      <a:pt x="69" y="0"/>
                      <a:pt x="48" y="0"/>
                    </a:cubicBezTo>
                    <a:cubicBezTo>
                      <a:pt x="29" y="0"/>
                      <a:pt x="11" y="6"/>
                      <a:pt x="2" y="10"/>
                    </a:cubicBezTo>
                    <a:cubicBezTo>
                      <a:pt x="1" y="11"/>
                      <a:pt x="0" y="12"/>
                      <a:pt x="0" y="13"/>
                    </a:cubicBezTo>
                    <a:lnTo>
                      <a:pt x="0" y="118"/>
                    </a:lnTo>
                    <a:cubicBezTo>
                      <a:pt x="0" y="119"/>
                      <a:pt x="2" y="121"/>
                      <a:pt x="3" y="120"/>
                    </a:cubicBezTo>
                    <a:lnTo>
                      <a:pt x="3" y="12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3" name="Freeform 11">
                <a:extLst>
                  <a:ext uri="{FF2B5EF4-FFF2-40B4-BE49-F238E27FC236}">
                    <a16:creationId xmlns:a16="http://schemas.microsoft.com/office/drawing/2014/main" id="{A487B8DA-30D5-4A71-83F9-04CD366A50D7}"/>
                  </a:ext>
                </a:extLst>
              </p:cNvPr>
              <p:cNvSpPr>
                <a:spLocks/>
              </p:cNvSpPr>
              <p:nvPr/>
            </p:nvSpPr>
            <p:spPr bwMode="auto">
              <a:xfrm>
                <a:off x="1622" y="2396"/>
                <a:ext cx="58" cy="136"/>
              </a:xfrm>
              <a:custGeom>
                <a:avLst/>
                <a:gdLst>
                  <a:gd name="T0" fmla="*/ 3 w 96"/>
                  <a:gd name="T1" fmla="*/ 223 h 224"/>
                  <a:gd name="T2" fmla="*/ 3 w 96"/>
                  <a:gd name="T3" fmla="*/ 223 h 224"/>
                  <a:gd name="T4" fmla="*/ 48 w 96"/>
                  <a:gd name="T5" fmla="*/ 215 h 224"/>
                  <a:gd name="T6" fmla="*/ 93 w 96"/>
                  <a:gd name="T7" fmla="*/ 223 h 224"/>
                  <a:gd name="T8" fmla="*/ 96 w 96"/>
                  <a:gd name="T9" fmla="*/ 221 h 224"/>
                  <a:gd name="T10" fmla="*/ 96 w 96"/>
                  <a:gd name="T11" fmla="*/ 13 h 224"/>
                  <a:gd name="T12" fmla="*/ 95 w 96"/>
                  <a:gd name="T13" fmla="*/ 11 h 224"/>
                  <a:gd name="T14" fmla="*/ 48 w 96"/>
                  <a:gd name="T15" fmla="*/ 0 h 224"/>
                  <a:gd name="T16" fmla="*/ 1 w 96"/>
                  <a:gd name="T17" fmla="*/ 11 h 224"/>
                  <a:gd name="T18" fmla="*/ 0 w 96"/>
                  <a:gd name="T19" fmla="*/ 13 h 224"/>
                  <a:gd name="T20" fmla="*/ 0 w 96"/>
                  <a:gd name="T21" fmla="*/ 221 h 224"/>
                  <a:gd name="T22" fmla="*/ 3 w 96"/>
                  <a:gd name="T23" fmla="*/ 223 h 224"/>
                  <a:gd name="T24" fmla="*/ 3 w 96"/>
                  <a:gd name="T25"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224">
                    <a:moveTo>
                      <a:pt x="3" y="223"/>
                    </a:moveTo>
                    <a:lnTo>
                      <a:pt x="3" y="223"/>
                    </a:lnTo>
                    <a:cubicBezTo>
                      <a:pt x="15" y="219"/>
                      <a:pt x="30" y="215"/>
                      <a:pt x="48" y="215"/>
                    </a:cubicBezTo>
                    <a:cubicBezTo>
                      <a:pt x="66" y="215"/>
                      <a:pt x="81" y="219"/>
                      <a:pt x="93" y="223"/>
                    </a:cubicBezTo>
                    <a:cubicBezTo>
                      <a:pt x="95" y="224"/>
                      <a:pt x="96" y="222"/>
                      <a:pt x="96" y="221"/>
                    </a:cubicBezTo>
                    <a:lnTo>
                      <a:pt x="96" y="13"/>
                    </a:lnTo>
                    <a:cubicBezTo>
                      <a:pt x="96" y="12"/>
                      <a:pt x="96" y="11"/>
                      <a:pt x="95" y="11"/>
                    </a:cubicBezTo>
                    <a:cubicBezTo>
                      <a:pt x="85" y="6"/>
                      <a:pt x="68" y="0"/>
                      <a:pt x="48" y="0"/>
                    </a:cubicBezTo>
                    <a:cubicBezTo>
                      <a:pt x="28" y="0"/>
                      <a:pt x="11" y="6"/>
                      <a:pt x="1" y="11"/>
                    </a:cubicBezTo>
                    <a:cubicBezTo>
                      <a:pt x="0" y="11"/>
                      <a:pt x="0" y="12"/>
                      <a:pt x="0" y="13"/>
                    </a:cubicBezTo>
                    <a:lnTo>
                      <a:pt x="0" y="221"/>
                    </a:lnTo>
                    <a:cubicBezTo>
                      <a:pt x="0" y="222"/>
                      <a:pt x="1" y="224"/>
                      <a:pt x="3" y="223"/>
                    </a:cubicBezTo>
                    <a:lnTo>
                      <a:pt x="3" y="223"/>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58" name="Group 14">
              <a:extLst>
                <a:ext uri="{FF2B5EF4-FFF2-40B4-BE49-F238E27FC236}">
                  <a16:creationId xmlns:a16="http://schemas.microsoft.com/office/drawing/2014/main" id="{0AFDAAAD-D230-4FF8-A072-2C20FD3CA3E2}"/>
                </a:ext>
              </a:extLst>
            </p:cNvPr>
            <p:cNvGrpSpPr>
              <a:grpSpLocks noChangeAspect="1"/>
            </p:cNvGrpSpPr>
            <p:nvPr userDrawn="1"/>
          </p:nvGrpSpPr>
          <p:grpSpPr bwMode="auto">
            <a:xfrm>
              <a:off x="2481547" y="518027"/>
              <a:ext cx="490538" cy="495300"/>
              <a:chOff x="3033" y="2292"/>
              <a:chExt cx="309" cy="312"/>
            </a:xfrm>
          </p:grpSpPr>
          <p:sp>
            <p:nvSpPr>
              <p:cNvPr id="74" name="Freeform 15">
                <a:extLst>
                  <a:ext uri="{FF2B5EF4-FFF2-40B4-BE49-F238E27FC236}">
                    <a16:creationId xmlns:a16="http://schemas.microsoft.com/office/drawing/2014/main" id="{1FED377C-0CF7-4DB5-80EB-54E262C0FFA3}"/>
                  </a:ext>
                </a:extLst>
              </p:cNvPr>
              <p:cNvSpPr>
                <a:spLocks/>
              </p:cNvSpPr>
              <p:nvPr/>
            </p:nvSpPr>
            <p:spPr bwMode="auto">
              <a:xfrm>
                <a:off x="3033" y="2292"/>
                <a:ext cx="309" cy="312"/>
              </a:xfrm>
              <a:custGeom>
                <a:avLst/>
                <a:gdLst>
                  <a:gd name="T0" fmla="*/ 257 w 513"/>
                  <a:gd name="T1" fmla="*/ 514 h 514"/>
                  <a:gd name="T2" fmla="*/ 257 w 513"/>
                  <a:gd name="T3" fmla="*/ 514 h 514"/>
                  <a:gd name="T4" fmla="*/ 513 w 513"/>
                  <a:gd name="T5" fmla="*/ 257 h 514"/>
                  <a:gd name="T6" fmla="*/ 257 w 513"/>
                  <a:gd name="T7" fmla="*/ 0 h 514"/>
                  <a:gd name="T8" fmla="*/ 0 w 513"/>
                  <a:gd name="T9" fmla="*/ 257 h 514"/>
                  <a:gd name="T10" fmla="*/ 257 w 513"/>
                  <a:gd name="T11" fmla="*/ 514 h 514"/>
                </a:gdLst>
                <a:ahLst/>
                <a:cxnLst>
                  <a:cxn ang="0">
                    <a:pos x="T0" y="T1"/>
                  </a:cxn>
                  <a:cxn ang="0">
                    <a:pos x="T2" y="T3"/>
                  </a:cxn>
                  <a:cxn ang="0">
                    <a:pos x="T4" y="T5"/>
                  </a:cxn>
                  <a:cxn ang="0">
                    <a:pos x="T6" y="T7"/>
                  </a:cxn>
                  <a:cxn ang="0">
                    <a:pos x="T8" y="T9"/>
                  </a:cxn>
                  <a:cxn ang="0">
                    <a:pos x="T10" y="T11"/>
                  </a:cxn>
                </a:cxnLst>
                <a:rect l="0" t="0" r="r" b="b"/>
                <a:pathLst>
                  <a:path w="513" h="514">
                    <a:moveTo>
                      <a:pt x="257" y="514"/>
                    </a:moveTo>
                    <a:lnTo>
                      <a:pt x="257" y="514"/>
                    </a:lnTo>
                    <a:cubicBezTo>
                      <a:pt x="398" y="514"/>
                      <a:pt x="513" y="399"/>
                      <a:pt x="513" y="257"/>
                    </a:cubicBezTo>
                    <a:cubicBezTo>
                      <a:pt x="513" y="115"/>
                      <a:pt x="398" y="0"/>
                      <a:pt x="257" y="0"/>
                    </a:cubicBezTo>
                    <a:cubicBezTo>
                      <a:pt x="115" y="0"/>
                      <a:pt x="0" y="115"/>
                      <a:pt x="0" y="257"/>
                    </a:cubicBezTo>
                    <a:cubicBezTo>
                      <a:pt x="0" y="399"/>
                      <a:pt x="115" y="514"/>
                      <a:pt x="257" y="514"/>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75" name="Freeform 16">
                <a:extLst>
                  <a:ext uri="{FF2B5EF4-FFF2-40B4-BE49-F238E27FC236}">
                    <a16:creationId xmlns:a16="http://schemas.microsoft.com/office/drawing/2014/main" id="{C13CC5F4-A84A-4D07-8EEC-771E9C278F61}"/>
                  </a:ext>
                </a:extLst>
              </p:cNvPr>
              <p:cNvSpPr>
                <a:spLocks noEditPoints="1"/>
              </p:cNvSpPr>
              <p:nvPr/>
            </p:nvSpPr>
            <p:spPr bwMode="auto">
              <a:xfrm>
                <a:off x="3113" y="2372"/>
                <a:ext cx="149" cy="151"/>
              </a:xfrm>
              <a:custGeom>
                <a:avLst/>
                <a:gdLst>
                  <a:gd name="T0" fmla="*/ 80 w 247"/>
                  <a:gd name="T1" fmla="*/ 104 h 247"/>
                  <a:gd name="T2" fmla="*/ 80 w 247"/>
                  <a:gd name="T3" fmla="*/ 104 h 247"/>
                  <a:gd name="T4" fmla="*/ 107 w 247"/>
                  <a:gd name="T5" fmla="*/ 97 h 247"/>
                  <a:gd name="T6" fmla="*/ 146 w 247"/>
                  <a:gd name="T7" fmla="*/ 168 h 247"/>
                  <a:gd name="T8" fmla="*/ 180 w 247"/>
                  <a:gd name="T9" fmla="*/ 194 h 247"/>
                  <a:gd name="T10" fmla="*/ 180 w 247"/>
                  <a:gd name="T11" fmla="*/ 194 h 247"/>
                  <a:gd name="T12" fmla="*/ 183 w 247"/>
                  <a:gd name="T13" fmla="*/ 194 h 247"/>
                  <a:gd name="T14" fmla="*/ 247 w 247"/>
                  <a:gd name="T15" fmla="*/ 97 h 247"/>
                  <a:gd name="T16" fmla="*/ 50 w 247"/>
                  <a:gd name="T17" fmla="*/ 135 h 247"/>
                  <a:gd name="T18" fmla="*/ 50 w 247"/>
                  <a:gd name="T19" fmla="*/ 135 h 247"/>
                  <a:gd name="T20" fmla="*/ 0 w 247"/>
                  <a:gd name="T21" fmla="*/ 226 h 247"/>
                  <a:gd name="T22" fmla="*/ 86 w 247"/>
                  <a:gd name="T23" fmla="*/ 118 h 247"/>
                  <a:gd name="T24" fmla="*/ 86 w 247"/>
                  <a:gd name="T25" fmla="*/ 118 h 247"/>
                  <a:gd name="T26" fmla="*/ 64 w 247"/>
                  <a:gd name="T27" fmla="*/ 140 h 247"/>
                  <a:gd name="T28" fmla="*/ 43 w 247"/>
                  <a:gd name="T29" fmla="*/ 118 h 247"/>
                  <a:gd name="T30" fmla="*/ 64 w 247"/>
                  <a:gd name="T31" fmla="*/ 97 h 247"/>
                  <a:gd name="T32" fmla="*/ 86 w 247"/>
                  <a:gd name="T33" fmla="*/ 118 h 247"/>
                  <a:gd name="T34" fmla="*/ 86 w 247"/>
                  <a:gd name="T35" fmla="*/ 118 h 247"/>
                  <a:gd name="T36" fmla="*/ 183 w 247"/>
                  <a:gd name="T37" fmla="*/ 183 h 247"/>
                  <a:gd name="T38" fmla="*/ 183 w 247"/>
                  <a:gd name="T39" fmla="*/ 183 h 247"/>
                  <a:gd name="T40" fmla="*/ 161 w 247"/>
                  <a:gd name="T41" fmla="*/ 204 h 247"/>
                  <a:gd name="T42" fmla="*/ 140 w 247"/>
                  <a:gd name="T43" fmla="*/ 183 h 247"/>
                  <a:gd name="T44" fmla="*/ 161 w 247"/>
                  <a:gd name="T45" fmla="*/ 161 h 247"/>
                  <a:gd name="T46" fmla="*/ 183 w 247"/>
                  <a:gd name="T47" fmla="*/ 183 h 247"/>
                  <a:gd name="T48" fmla="*/ 183 w 247"/>
                  <a:gd name="T49" fmla="*/ 183 h 247"/>
                  <a:gd name="T50" fmla="*/ 0 w 247"/>
                  <a:gd name="T51" fmla="*/ 0 h 247"/>
                  <a:gd name="T52" fmla="*/ 0 w 247"/>
                  <a:gd name="T53" fmla="*/ 0 h 247"/>
                  <a:gd name="T54" fmla="*/ 0 w 247"/>
                  <a:gd name="T55" fmla="*/ 247 h 247"/>
                  <a:gd name="T56" fmla="*/ 247 w 247"/>
                  <a:gd name="T57" fmla="*/ 247 h 247"/>
                  <a:gd name="T58" fmla="*/ 247 w 247"/>
                  <a:gd name="T59" fmla="*/ 247 h 247"/>
                  <a:gd name="T60" fmla="*/ 0 w 247"/>
                  <a:gd name="T61"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7" h="247">
                    <a:moveTo>
                      <a:pt x="80" y="104"/>
                    </a:moveTo>
                    <a:lnTo>
                      <a:pt x="80" y="104"/>
                    </a:lnTo>
                    <a:cubicBezTo>
                      <a:pt x="91" y="96"/>
                      <a:pt x="100" y="95"/>
                      <a:pt x="107" y="97"/>
                    </a:cubicBezTo>
                    <a:cubicBezTo>
                      <a:pt x="130" y="103"/>
                      <a:pt x="132" y="141"/>
                      <a:pt x="146" y="168"/>
                    </a:cubicBezTo>
                    <a:moveTo>
                      <a:pt x="180" y="194"/>
                    </a:moveTo>
                    <a:lnTo>
                      <a:pt x="180" y="194"/>
                    </a:lnTo>
                    <a:cubicBezTo>
                      <a:pt x="181" y="194"/>
                      <a:pt x="182" y="194"/>
                      <a:pt x="183" y="194"/>
                    </a:cubicBezTo>
                    <a:cubicBezTo>
                      <a:pt x="226" y="194"/>
                      <a:pt x="236" y="140"/>
                      <a:pt x="247" y="97"/>
                    </a:cubicBezTo>
                    <a:moveTo>
                      <a:pt x="50" y="135"/>
                    </a:moveTo>
                    <a:lnTo>
                      <a:pt x="50" y="135"/>
                    </a:lnTo>
                    <a:cubicBezTo>
                      <a:pt x="36" y="154"/>
                      <a:pt x="19" y="184"/>
                      <a:pt x="0" y="226"/>
                    </a:cubicBezTo>
                    <a:moveTo>
                      <a:pt x="86" y="118"/>
                    </a:moveTo>
                    <a:lnTo>
                      <a:pt x="86" y="118"/>
                    </a:lnTo>
                    <a:cubicBezTo>
                      <a:pt x="86" y="130"/>
                      <a:pt x="76" y="140"/>
                      <a:pt x="64" y="140"/>
                    </a:cubicBezTo>
                    <a:cubicBezTo>
                      <a:pt x="53" y="140"/>
                      <a:pt x="43" y="130"/>
                      <a:pt x="43" y="118"/>
                    </a:cubicBezTo>
                    <a:cubicBezTo>
                      <a:pt x="43" y="107"/>
                      <a:pt x="53" y="97"/>
                      <a:pt x="64" y="97"/>
                    </a:cubicBezTo>
                    <a:cubicBezTo>
                      <a:pt x="76" y="97"/>
                      <a:pt x="86" y="107"/>
                      <a:pt x="86" y="118"/>
                    </a:cubicBezTo>
                    <a:lnTo>
                      <a:pt x="86" y="118"/>
                    </a:lnTo>
                    <a:close/>
                    <a:moveTo>
                      <a:pt x="183" y="183"/>
                    </a:moveTo>
                    <a:lnTo>
                      <a:pt x="183" y="183"/>
                    </a:lnTo>
                    <a:cubicBezTo>
                      <a:pt x="183" y="195"/>
                      <a:pt x="173" y="204"/>
                      <a:pt x="161" y="204"/>
                    </a:cubicBezTo>
                    <a:cubicBezTo>
                      <a:pt x="149" y="204"/>
                      <a:pt x="140" y="195"/>
                      <a:pt x="140" y="183"/>
                    </a:cubicBezTo>
                    <a:cubicBezTo>
                      <a:pt x="140" y="171"/>
                      <a:pt x="149" y="161"/>
                      <a:pt x="161" y="161"/>
                    </a:cubicBezTo>
                    <a:cubicBezTo>
                      <a:pt x="173" y="161"/>
                      <a:pt x="183" y="171"/>
                      <a:pt x="183" y="183"/>
                    </a:cubicBezTo>
                    <a:lnTo>
                      <a:pt x="183" y="183"/>
                    </a:lnTo>
                    <a:close/>
                    <a:moveTo>
                      <a:pt x="0" y="0"/>
                    </a:moveTo>
                    <a:lnTo>
                      <a:pt x="0" y="0"/>
                    </a:lnTo>
                    <a:lnTo>
                      <a:pt x="0" y="247"/>
                    </a:lnTo>
                    <a:moveTo>
                      <a:pt x="247" y="247"/>
                    </a:moveTo>
                    <a:lnTo>
                      <a:pt x="247" y="247"/>
                    </a:lnTo>
                    <a:lnTo>
                      <a:pt x="0" y="247"/>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6" name="Freeform 17">
                <a:extLst>
                  <a:ext uri="{FF2B5EF4-FFF2-40B4-BE49-F238E27FC236}">
                    <a16:creationId xmlns:a16="http://schemas.microsoft.com/office/drawing/2014/main" id="{FF8269BD-7910-4F57-A597-80AFC29A5AB2}"/>
                  </a:ext>
                </a:extLst>
              </p:cNvPr>
              <p:cNvSpPr>
                <a:spLocks/>
              </p:cNvSpPr>
              <p:nvPr/>
            </p:nvSpPr>
            <p:spPr bwMode="auto">
              <a:xfrm>
                <a:off x="3240" y="2430"/>
                <a:ext cx="34" cy="21"/>
              </a:xfrm>
              <a:custGeom>
                <a:avLst/>
                <a:gdLst>
                  <a:gd name="T0" fmla="*/ 0 w 57"/>
                  <a:gd name="T1" fmla="*/ 20 h 35"/>
                  <a:gd name="T2" fmla="*/ 0 w 57"/>
                  <a:gd name="T3" fmla="*/ 20 h 35"/>
                  <a:gd name="T4" fmla="*/ 36 w 57"/>
                  <a:gd name="T5" fmla="*/ 0 h 35"/>
                  <a:gd name="T6" fmla="*/ 57 w 57"/>
                  <a:gd name="T7" fmla="*/ 35 h 35"/>
                </a:gdLst>
                <a:ahLst/>
                <a:cxnLst>
                  <a:cxn ang="0">
                    <a:pos x="T0" y="T1"/>
                  </a:cxn>
                  <a:cxn ang="0">
                    <a:pos x="T2" y="T3"/>
                  </a:cxn>
                  <a:cxn ang="0">
                    <a:pos x="T4" y="T5"/>
                  </a:cxn>
                  <a:cxn ang="0">
                    <a:pos x="T6" y="T7"/>
                  </a:cxn>
                </a:cxnLst>
                <a:rect l="0" t="0" r="r" b="b"/>
                <a:pathLst>
                  <a:path w="57" h="35">
                    <a:moveTo>
                      <a:pt x="0" y="20"/>
                    </a:moveTo>
                    <a:lnTo>
                      <a:pt x="0" y="20"/>
                    </a:lnTo>
                    <a:lnTo>
                      <a:pt x="36" y="0"/>
                    </a:lnTo>
                    <a:lnTo>
                      <a:pt x="57" y="35"/>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59" name="Group 20">
              <a:extLst>
                <a:ext uri="{FF2B5EF4-FFF2-40B4-BE49-F238E27FC236}">
                  <a16:creationId xmlns:a16="http://schemas.microsoft.com/office/drawing/2014/main" id="{E8187DB8-8BBF-4B24-B8DE-665342EC1B14}"/>
                </a:ext>
              </a:extLst>
            </p:cNvPr>
            <p:cNvGrpSpPr>
              <a:grpSpLocks noChangeAspect="1"/>
            </p:cNvGrpSpPr>
            <p:nvPr userDrawn="1"/>
          </p:nvGrpSpPr>
          <p:grpSpPr bwMode="auto">
            <a:xfrm>
              <a:off x="3319774" y="518027"/>
              <a:ext cx="490538" cy="495300"/>
              <a:chOff x="4625" y="2604"/>
              <a:chExt cx="309" cy="312"/>
            </a:xfrm>
          </p:grpSpPr>
          <p:sp>
            <p:nvSpPr>
              <p:cNvPr id="72" name="Freeform 21">
                <a:extLst>
                  <a:ext uri="{FF2B5EF4-FFF2-40B4-BE49-F238E27FC236}">
                    <a16:creationId xmlns:a16="http://schemas.microsoft.com/office/drawing/2014/main" id="{67ADE774-4C56-4BC8-8786-C971843B7FD1}"/>
                  </a:ext>
                </a:extLst>
              </p:cNvPr>
              <p:cNvSpPr>
                <a:spLocks/>
              </p:cNvSpPr>
              <p:nvPr/>
            </p:nvSpPr>
            <p:spPr bwMode="auto">
              <a:xfrm>
                <a:off x="4625" y="2604"/>
                <a:ext cx="309" cy="312"/>
              </a:xfrm>
              <a:custGeom>
                <a:avLst/>
                <a:gdLst>
                  <a:gd name="T0" fmla="*/ 256 w 513"/>
                  <a:gd name="T1" fmla="*/ 514 h 514"/>
                  <a:gd name="T2" fmla="*/ 256 w 513"/>
                  <a:gd name="T3" fmla="*/ 514 h 514"/>
                  <a:gd name="T4" fmla="*/ 513 w 513"/>
                  <a:gd name="T5" fmla="*/ 257 h 514"/>
                  <a:gd name="T6" fmla="*/ 256 w 513"/>
                  <a:gd name="T7" fmla="*/ 0 h 514"/>
                  <a:gd name="T8" fmla="*/ 0 w 513"/>
                  <a:gd name="T9" fmla="*/ 257 h 514"/>
                  <a:gd name="T10" fmla="*/ 256 w 513"/>
                  <a:gd name="T11" fmla="*/ 514 h 514"/>
                </a:gdLst>
                <a:ahLst/>
                <a:cxnLst>
                  <a:cxn ang="0">
                    <a:pos x="T0" y="T1"/>
                  </a:cxn>
                  <a:cxn ang="0">
                    <a:pos x="T2" y="T3"/>
                  </a:cxn>
                  <a:cxn ang="0">
                    <a:pos x="T4" y="T5"/>
                  </a:cxn>
                  <a:cxn ang="0">
                    <a:pos x="T6" y="T7"/>
                  </a:cxn>
                  <a:cxn ang="0">
                    <a:pos x="T8" y="T9"/>
                  </a:cxn>
                  <a:cxn ang="0">
                    <a:pos x="T10" y="T11"/>
                  </a:cxn>
                </a:cxnLst>
                <a:rect l="0" t="0" r="r" b="b"/>
                <a:pathLst>
                  <a:path w="513" h="514">
                    <a:moveTo>
                      <a:pt x="256" y="514"/>
                    </a:moveTo>
                    <a:lnTo>
                      <a:pt x="256" y="514"/>
                    </a:lnTo>
                    <a:cubicBezTo>
                      <a:pt x="398" y="514"/>
                      <a:pt x="513" y="399"/>
                      <a:pt x="513" y="257"/>
                    </a:cubicBezTo>
                    <a:cubicBezTo>
                      <a:pt x="513" y="115"/>
                      <a:pt x="398" y="0"/>
                      <a:pt x="256" y="0"/>
                    </a:cubicBezTo>
                    <a:cubicBezTo>
                      <a:pt x="115" y="0"/>
                      <a:pt x="0" y="115"/>
                      <a:pt x="0" y="257"/>
                    </a:cubicBezTo>
                    <a:cubicBezTo>
                      <a:pt x="0" y="399"/>
                      <a:pt x="115" y="514"/>
                      <a:pt x="256" y="514"/>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22">
                <a:extLst>
                  <a:ext uri="{FF2B5EF4-FFF2-40B4-BE49-F238E27FC236}">
                    <a16:creationId xmlns:a16="http://schemas.microsoft.com/office/drawing/2014/main" id="{B92751AA-2D32-45BA-BC25-AD2061CE42E9}"/>
                  </a:ext>
                </a:extLst>
              </p:cNvPr>
              <p:cNvSpPr>
                <a:spLocks noEditPoints="1"/>
              </p:cNvSpPr>
              <p:nvPr/>
            </p:nvSpPr>
            <p:spPr bwMode="auto">
              <a:xfrm>
                <a:off x="4658" y="2676"/>
                <a:ext cx="243" cy="168"/>
              </a:xfrm>
              <a:custGeom>
                <a:avLst/>
                <a:gdLst>
                  <a:gd name="T0" fmla="*/ 252 w 403"/>
                  <a:gd name="T1" fmla="*/ 192 h 276"/>
                  <a:gd name="T2" fmla="*/ 252 w 403"/>
                  <a:gd name="T3" fmla="*/ 192 h 276"/>
                  <a:gd name="T4" fmla="*/ 252 w 403"/>
                  <a:gd name="T5" fmla="*/ 276 h 276"/>
                  <a:gd name="T6" fmla="*/ 149 w 403"/>
                  <a:gd name="T7" fmla="*/ 192 h 276"/>
                  <a:gd name="T8" fmla="*/ 149 w 403"/>
                  <a:gd name="T9" fmla="*/ 192 h 276"/>
                  <a:gd name="T10" fmla="*/ 149 w 403"/>
                  <a:gd name="T11" fmla="*/ 276 h 276"/>
                  <a:gd name="T12" fmla="*/ 249 w 403"/>
                  <a:gd name="T13" fmla="*/ 48 h 276"/>
                  <a:gd name="T14" fmla="*/ 249 w 403"/>
                  <a:gd name="T15" fmla="*/ 48 h 276"/>
                  <a:gd name="T16" fmla="*/ 201 w 403"/>
                  <a:gd name="T17" fmla="*/ 95 h 276"/>
                  <a:gd name="T18" fmla="*/ 153 w 403"/>
                  <a:gd name="T19" fmla="*/ 48 h 276"/>
                  <a:gd name="T20" fmla="*/ 201 w 403"/>
                  <a:gd name="T21" fmla="*/ 0 h 276"/>
                  <a:gd name="T22" fmla="*/ 249 w 403"/>
                  <a:gd name="T23" fmla="*/ 48 h 276"/>
                  <a:gd name="T24" fmla="*/ 249 w 403"/>
                  <a:gd name="T25" fmla="*/ 48 h 276"/>
                  <a:gd name="T26" fmla="*/ 110 w 403"/>
                  <a:gd name="T27" fmla="*/ 276 h 276"/>
                  <a:gd name="T28" fmla="*/ 110 w 403"/>
                  <a:gd name="T29" fmla="*/ 276 h 276"/>
                  <a:gd name="T30" fmla="*/ 110 w 403"/>
                  <a:gd name="T31" fmla="*/ 156 h 276"/>
                  <a:gd name="T32" fmla="*/ 141 w 403"/>
                  <a:gd name="T33" fmla="*/ 125 h 276"/>
                  <a:gd name="T34" fmla="*/ 261 w 403"/>
                  <a:gd name="T35" fmla="*/ 125 h 276"/>
                  <a:gd name="T36" fmla="*/ 292 w 403"/>
                  <a:gd name="T37" fmla="*/ 156 h 276"/>
                  <a:gd name="T38" fmla="*/ 292 w 403"/>
                  <a:gd name="T39" fmla="*/ 276 h 276"/>
                  <a:gd name="T40" fmla="*/ 201 w 403"/>
                  <a:gd name="T41" fmla="*/ 125 h 276"/>
                  <a:gd name="T42" fmla="*/ 201 w 403"/>
                  <a:gd name="T43" fmla="*/ 125 h 276"/>
                  <a:gd name="T44" fmla="*/ 201 w 403"/>
                  <a:gd name="T45" fmla="*/ 180 h 276"/>
                  <a:gd name="T46" fmla="*/ 372 w 403"/>
                  <a:gd name="T47" fmla="*/ 164 h 276"/>
                  <a:gd name="T48" fmla="*/ 372 w 403"/>
                  <a:gd name="T49" fmla="*/ 164 h 276"/>
                  <a:gd name="T50" fmla="*/ 372 w 403"/>
                  <a:gd name="T51" fmla="*/ 228 h 276"/>
                  <a:gd name="T52" fmla="*/ 370 w 403"/>
                  <a:gd name="T53" fmla="*/ 52 h 276"/>
                  <a:gd name="T54" fmla="*/ 370 w 403"/>
                  <a:gd name="T55" fmla="*/ 52 h 276"/>
                  <a:gd name="T56" fmla="*/ 333 w 403"/>
                  <a:gd name="T57" fmla="*/ 89 h 276"/>
                  <a:gd name="T58" fmla="*/ 296 w 403"/>
                  <a:gd name="T59" fmla="*/ 52 h 276"/>
                  <a:gd name="T60" fmla="*/ 333 w 403"/>
                  <a:gd name="T61" fmla="*/ 15 h 276"/>
                  <a:gd name="T62" fmla="*/ 370 w 403"/>
                  <a:gd name="T63" fmla="*/ 52 h 276"/>
                  <a:gd name="T64" fmla="*/ 370 w 403"/>
                  <a:gd name="T65" fmla="*/ 52 h 276"/>
                  <a:gd name="T66" fmla="*/ 292 w 403"/>
                  <a:gd name="T67" fmla="*/ 111 h 276"/>
                  <a:gd name="T68" fmla="*/ 292 w 403"/>
                  <a:gd name="T69" fmla="*/ 111 h 276"/>
                  <a:gd name="T70" fmla="*/ 379 w 403"/>
                  <a:gd name="T71" fmla="*/ 111 h 276"/>
                  <a:gd name="T72" fmla="*/ 403 w 403"/>
                  <a:gd name="T73" fmla="*/ 135 h 276"/>
                  <a:gd name="T74" fmla="*/ 403 w 403"/>
                  <a:gd name="T75" fmla="*/ 228 h 276"/>
                  <a:gd name="T76" fmla="*/ 333 w 403"/>
                  <a:gd name="T77" fmla="*/ 111 h 276"/>
                  <a:gd name="T78" fmla="*/ 333 w 403"/>
                  <a:gd name="T79" fmla="*/ 111 h 276"/>
                  <a:gd name="T80" fmla="*/ 333 w 403"/>
                  <a:gd name="T81" fmla="*/ 154 h 276"/>
                  <a:gd name="T82" fmla="*/ 30 w 403"/>
                  <a:gd name="T83" fmla="*/ 164 h 276"/>
                  <a:gd name="T84" fmla="*/ 30 w 403"/>
                  <a:gd name="T85" fmla="*/ 164 h 276"/>
                  <a:gd name="T86" fmla="*/ 30 w 403"/>
                  <a:gd name="T87" fmla="*/ 228 h 276"/>
                  <a:gd name="T88" fmla="*/ 107 w 403"/>
                  <a:gd name="T89" fmla="*/ 52 h 276"/>
                  <a:gd name="T90" fmla="*/ 107 w 403"/>
                  <a:gd name="T91" fmla="*/ 52 h 276"/>
                  <a:gd name="T92" fmla="*/ 70 w 403"/>
                  <a:gd name="T93" fmla="*/ 89 h 276"/>
                  <a:gd name="T94" fmla="*/ 33 w 403"/>
                  <a:gd name="T95" fmla="*/ 52 h 276"/>
                  <a:gd name="T96" fmla="*/ 70 w 403"/>
                  <a:gd name="T97" fmla="*/ 15 h 276"/>
                  <a:gd name="T98" fmla="*/ 107 w 403"/>
                  <a:gd name="T99" fmla="*/ 52 h 276"/>
                  <a:gd name="T100" fmla="*/ 107 w 403"/>
                  <a:gd name="T101" fmla="*/ 52 h 276"/>
                  <a:gd name="T102" fmla="*/ 0 w 403"/>
                  <a:gd name="T103" fmla="*/ 228 h 276"/>
                  <a:gd name="T104" fmla="*/ 0 w 403"/>
                  <a:gd name="T105" fmla="*/ 228 h 276"/>
                  <a:gd name="T106" fmla="*/ 0 w 403"/>
                  <a:gd name="T107" fmla="*/ 135 h 276"/>
                  <a:gd name="T108" fmla="*/ 24 w 403"/>
                  <a:gd name="T109" fmla="*/ 111 h 276"/>
                  <a:gd name="T110" fmla="*/ 114 w 403"/>
                  <a:gd name="T111" fmla="*/ 111 h 276"/>
                  <a:gd name="T112" fmla="*/ 70 w 403"/>
                  <a:gd name="T113" fmla="*/ 111 h 276"/>
                  <a:gd name="T114" fmla="*/ 70 w 403"/>
                  <a:gd name="T115" fmla="*/ 111 h 276"/>
                  <a:gd name="T116" fmla="*/ 70 w 403"/>
                  <a:gd name="T117"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 h="276">
                    <a:moveTo>
                      <a:pt x="252" y="192"/>
                    </a:moveTo>
                    <a:lnTo>
                      <a:pt x="252" y="192"/>
                    </a:lnTo>
                    <a:lnTo>
                      <a:pt x="252" y="276"/>
                    </a:lnTo>
                    <a:moveTo>
                      <a:pt x="149" y="192"/>
                    </a:moveTo>
                    <a:lnTo>
                      <a:pt x="149" y="192"/>
                    </a:lnTo>
                    <a:lnTo>
                      <a:pt x="149" y="276"/>
                    </a:lnTo>
                    <a:moveTo>
                      <a:pt x="249" y="48"/>
                    </a:moveTo>
                    <a:lnTo>
                      <a:pt x="249" y="48"/>
                    </a:lnTo>
                    <a:cubicBezTo>
                      <a:pt x="249" y="74"/>
                      <a:pt x="228" y="95"/>
                      <a:pt x="201" y="95"/>
                    </a:cubicBezTo>
                    <a:cubicBezTo>
                      <a:pt x="175" y="95"/>
                      <a:pt x="153" y="74"/>
                      <a:pt x="153" y="48"/>
                    </a:cubicBezTo>
                    <a:cubicBezTo>
                      <a:pt x="153" y="22"/>
                      <a:pt x="175" y="0"/>
                      <a:pt x="201" y="0"/>
                    </a:cubicBezTo>
                    <a:cubicBezTo>
                      <a:pt x="228" y="0"/>
                      <a:pt x="249" y="22"/>
                      <a:pt x="249" y="48"/>
                    </a:cubicBezTo>
                    <a:lnTo>
                      <a:pt x="249" y="48"/>
                    </a:lnTo>
                    <a:close/>
                    <a:moveTo>
                      <a:pt x="110" y="276"/>
                    </a:moveTo>
                    <a:lnTo>
                      <a:pt x="110" y="276"/>
                    </a:lnTo>
                    <a:lnTo>
                      <a:pt x="110" y="156"/>
                    </a:lnTo>
                    <a:cubicBezTo>
                      <a:pt x="110" y="139"/>
                      <a:pt x="124" y="125"/>
                      <a:pt x="141" y="125"/>
                    </a:cubicBezTo>
                    <a:lnTo>
                      <a:pt x="261" y="125"/>
                    </a:lnTo>
                    <a:cubicBezTo>
                      <a:pt x="278" y="125"/>
                      <a:pt x="292" y="139"/>
                      <a:pt x="292" y="156"/>
                    </a:cubicBezTo>
                    <a:lnTo>
                      <a:pt x="292" y="276"/>
                    </a:lnTo>
                    <a:moveTo>
                      <a:pt x="201" y="125"/>
                    </a:moveTo>
                    <a:lnTo>
                      <a:pt x="201" y="125"/>
                    </a:lnTo>
                    <a:lnTo>
                      <a:pt x="201" y="180"/>
                    </a:lnTo>
                    <a:moveTo>
                      <a:pt x="372" y="164"/>
                    </a:moveTo>
                    <a:lnTo>
                      <a:pt x="372" y="164"/>
                    </a:lnTo>
                    <a:lnTo>
                      <a:pt x="372" y="228"/>
                    </a:lnTo>
                    <a:moveTo>
                      <a:pt x="370" y="52"/>
                    </a:moveTo>
                    <a:lnTo>
                      <a:pt x="370" y="52"/>
                    </a:lnTo>
                    <a:cubicBezTo>
                      <a:pt x="370" y="72"/>
                      <a:pt x="353" y="89"/>
                      <a:pt x="333" y="89"/>
                    </a:cubicBezTo>
                    <a:cubicBezTo>
                      <a:pt x="312" y="89"/>
                      <a:pt x="296" y="72"/>
                      <a:pt x="296" y="52"/>
                    </a:cubicBezTo>
                    <a:cubicBezTo>
                      <a:pt x="296" y="32"/>
                      <a:pt x="312" y="15"/>
                      <a:pt x="333" y="15"/>
                    </a:cubicBezTo>
                    <a:cubicBezTo>
                      <a:pt x="353" y="15"/>
                      <a:pt x="370" y="32"/>
                      <a:pt x="370" y="52"/>
                    </a:cubicBezTo>
                    <a:lnTo>
                      <a:pt x="370" y="52"/>
                    </a:lnTo>
                    <a:close/>
                    <a:moveTo>
                      <a:pt x="292" y="111"/>
                    </a:moveTo>
                    <a:lnTo>
                      <a:pt x="292" y="111"/>
                    </a:lnTo>
                    <a:lnTo>
                      <a:pt x="379" y="111"/>
                    </a:lnTo>
                    <a:cubicBezTo>
                      <a:pt x="392" y="111"/>
                      <a:pt x="403" y="122"/>
                      <a:pt x="403" y="135"/>
                    </a:cubicBezTo>
                    <a:lnTo>
                      <a:pt x="403" y="228"/>
                    </a:lnTo>
                    <a:moveTo>
                      <a:pt x="333" y="111"/>
                    </a:moveTo>
                    <a:lnTo>
                      <a:pt x="333" y="111"/>
                    </a:lnTo>
                    <a:lnTo>
                      <a:pt x="333" y="154"/>
                    </a:lnTo>
                    <a:moveTo>
                      <a:pt x="30" y="164"/>
                    </a:moveTo>
                    <a:lnTo>
                      <a:pt x="30" y="164"/>
                    </a:lnTo>
                    <a:lnTo>
                      <a:pt x="30" y="228"/>
                    </a:lnTo>
                    <a:moveTo>
                      <a:pt x="107" y="52"/>
                    </a:moveTo>
                    <a:lnTo>
                      <a:pt x="107" y="52"/>
                    </a:lnTo>
                    <a:cubicBezTo>
                      <a:pt x="107" y="72"/>
                      <a:pt x="90" y="89"/>
                      <a:pt x="70" y="89"/>
                    </a:cubicBezTo>
                    <a:cubicBezTo>
                      <a:pt x="50" y="89"/>
                      <a:pt x="33" y="72"/>
                      <a:pt x="33" y="52"/>
                    </a:cubicBezTo>
                    <a:cubicBezTo>
                      <a:pt x="33" y="32"/>
                      <a:pt x="50" y="15"/>
                      <a:pt x="70" y="15"/>
                    </a:cubicBezTo>
                    <a:cubicBezTo>
                      <a:pt x="90" y="15"/>
                      <a:pt x="107" y="32"/>
                      <a:pt x="107" y="52"/>
                    </a:cubicBezTo>
                    <a:lnTo>
                      <a:pt x="107" y="52"/>
                    </a:lnTo>
                    <a:close/>
                    <a:moveTo>
                      <a:pt x="0" y="228"/>
                    </a:moveTo>
                    <a:lnTo>
                      <a:pt x="0" y="228"/>
                    </a:lnTo>
                    <a:lnTo>
                      <a:pt x="0" y="135"/>
                    </a:lnTo>
                    <a:cubicBezTo>
                      <a:pt x="0" y="122"/>
                      <a:pt x="10" y="111"/>
                      <a:pt x="24" y="111"/>
                    </a:cubicBezTo>
                    <a:lnTo>
                      <a:pt x="114" y="111"/>
                    </a:lnTo>
                    <a:moveTo>
                      <a:pt x="70" y="111"/>
                    </a:moveTo>
                    <a:lnTo>
                      <a:pt x="70" y="111"/>
                    </a:lnTo>
                    <a:lnTo>
                      <a:pt x="70" y="154"/>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60" name="Group 25">
              <a:extLst>
                <a:ext uri="{FF2B5EF4-FFF2-40B4-BE49-F238E27FC236}">
                  <a16:creationId xmlns:a16="http://schemas.microsoft.com/office/drawing/2014/main" id="{6F9C5643-45ED-4C6E-9D44-0D927D206C1E}"/>
                </a:ext>
              </a:extLst>
            </p:cNvPr>
            <p:cNvGrpSpPr>
              <a:grpSpLocks noChangeAspect="1"/>
            </p:cNvGrpSpPr>
            <p:nvPr userDrawn="1"/>
          </p:nvGrpSpPr>
          <p:grpSpPr bwMode="auto">
            <a:xfrm>
              <a:off x="1618632" y="518027"/>
              <a:ext cx="490538" cy="495300"/>
              <a:chOff x="5885" y="1279"/>
              <a:chExt cx="309" cy="312"/>
            </a:xfrm>
          </p:grpSpPr>
          <p:sp>
            <p:nvSpPr>
              <p:cNvPr id="69" name="Freeform 26">
                <a:extLst>
                  <a:ext uri="{FF2B5EF4-FFF2-40B4-BE49-F238E27FC236}">
                    <a16:creationId xmlns:a16="http://schemas.microsoft.com/office/drawing/2014/main" id="{928AD9F4-0449-4444-8677-A1B28AF8AC9B}"/>
                  </a:ext>
                </a:extLst>
              </p:cNvPr>
              <p:cNvSpPr>
                <a:spLocks/>
              </p:cNvSpPr>
              <p:nvPr/>
            </p:nvSpPr>
            <p:spPr bwMode="auto">
              <a:xfrm>
                <a:off x="5885" y="1279"/>
                <a:ext cx="309" cy="312"/>
              </a:xfrm>
              <a:custGeom>
                <a:avLst/>
                <a:gdLst>
                  <a:gd name="T0" fmla="*/ 257 w 514"/>
                  <a:gd name="T1" fmla="*/ 513 h 513"/>
                  <a:gd name="T2" fmla="*/ 257 w 514"/>
                  <a:gd name="T3" fmla="*/ 513 h 513"/>
                  <a:gd name="T4" fmla="*/ 514 w 514"/>
                  <a:gd name="T5" fmla="*/ 257 h 513"/>
                  <a:gd name="T6" fmla="*/ 257 w 514"/>
                  <a:gd name="T7" fmla="*/ 0 h 513"/>
                  <a:gd name="T8" fmla="*/ 0 w 514"/>
                  <a:gd name="T9" fmla="*/ 257 h 513"/>
                  <a:gd name="T10" fmla="*/ 257 w 514"/>
                  <a:gd name="T11" fmla="*/ 513 h 513"/>
                </a:gdLst>
                <a:ahLst/>
                <a:cxnLst>
                  <a:cxn ang="0">
                    <a:pos x="T0" y="T1"/>
                  </a:cxn>
                  <a:cxn ang="0">
                    <a:pos x="T2" y="T3"/>
                  </a:cxn>
                  <a:cxn ang="0">
                    <a:pos x="T4" y="T5"/>
                  </a:cxn>
                  <a:cxn ang="0">
                    <a:pos x="T6" y="T7"/>
                  </a:cxn>
                  <a:cxn ang="0">
                    <a:pos x="T8" y="T9"/>
                  </a:cxn>
                  <a:cxn ang="0">
                    <a:pos x="T10" y="T11"/>
                  </a:cxn>
                </a:cxnLst>
                <a:rect l="0" t="0" r="r" b="b"/>
                <a:pathLst>
                  <a:path w="514" h="513">
                    <a:moveTo>
                      <a:pt x="257" y="513"/>
                    </a:moveTo>
                    <a:lnTo>
                      <a:pt x="257" y="513"/>
                    </a:lnTo>
                    <a:cubicBezTo>
                      <a:pt x="399" y="513"/>
                      <a:pt x="514" y="398"/>
                      <a:pt x="514" y="257"/>
                    </a:cubicBezTo>
                    <a:cubicBezTo>
                      <a:pt x="514" y="115"/>
                      <a:pt x="399" y="0"/>
                      <a:pt x="257" y="0"/>
                    </a:cubicBezTo>
                    <a:cubicBezTo>
                      <a:pt x="115" y="0"/>
                      <a:pt x="0" y="115"/>
                      <a:pt x="0" y="257"/>
                    </a:cubicBezTo>
                    <a:cubicBezTo>
                      <a:pt x="0" y="398"/>
                      <a:pt x="115" y="513"/>
                      <a:pt x="257" y="513"/>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27">
                <a:extLst>
                  <a:ext uri="{FF2B5EF4-FFF2-40B4-BE49-F238E27FC236}">
                    <a16:creationId xmlns:a16="http://schemas.microsoft.com/office/drawing/2014/main" id="{F2CF8B15-6D58-4704-A0AD-06B7A05B0D26}"/>
                  </a:ext>
                </a:extLst>
              </p:cNvPr>
              <p:cNvSpPr>
                <a:spLocks noEditPoints="1"/>
              </p:cNvSpPr>
              <p:nvPr/>
            </p:nvSpPr>
            <p:spPr bwMode="auto">
              <a:xfrm>
                <a:off x="5947" y="1341"/>
                <a:ext cx="185" cy="187"/>
              </a:xfrm>
              <a:custGeom>
                <a:avLst/>
                <a:gdLst>
                  <a:gd name="T0" fmla="*/ 253 w 307"/>
                  <a:gd name="T1" fmla="*/ 254 h 307"/>
                  <a:gd name="T2" fmla="*/ 53 w 307"/>
                  <a:gd name="T3" fmla="*/ 54 h 307"/>
                  <a:gd name="T4" fmla="*/ 253 w 307"/>
                  <a:gd name="T5" fmla="*/ 254 h 307"/>
                  <a:gd name="T6" fmla="*/ 80 w 307"/>
                  <a:gd name="T7" fmla="*/ 0 h 307"/>
                  <a:gd name="T8" fmla="*/ 120 w 307"/>
                  <a:gd name="T9" fmla="*/ 0 h 307"/>
                  <a:gd name="T10" fmla="*/ 120 w 307"/>
                  <a:gd name="T11" fmla="*/ 27 h 307"/>
                  <a:gd name="T12" fmla="*/ 160 w 307"/>
                  <a:gd name="T13" fmla="*/ 0 h 307"/>
                  <a:gd name="T14" fmla="*/ 200 w 307"/>
                  <a:gd name="T15" fmla="*/ 0 h 307"/>
                  <a:gd name="T16" fmla="*/ 200 w 307"/>
                  <a:gd name="T17" fmla="*/ 27 h 307"/>
                  <a:gd name="T18" fmla="*/ 240 w 307"/>
                  <a:gd name="T19" fmla="*/ 0 h 307"/>
                  <a:gd name="T20" fmla="*/ 80 w 307"/>
                  <a:gd name="T21" fmla="*/ 280 h 307"/>
                  <a:gd name="T22" fmla="*/ 80 w 307"/>
                  <a:gd name="T23" fmla="*/ 307 h 307"/>
                  <a:gd name="T24" fmla="*/ 120 w 307"/>
                  <a:gd name="T25" fmla="*/ 280 h 307"/>
                  <a:gd name="T26" fmla="*/ 160 w 307"/>
                  <a:gd name="T27" fmla="*/ 280 h 307"/>
                  <a:gd name="T28" fmla="*/ 160 w 307"/>
                  <a:gd name="T29" fmla="*/ 307 h 307"/>
                  <a:gd name="T30" fmla="*/ 200 w 307"/>
                  <a:gd name="T31" fmla="*/ 280 h 307"/>
                  <a:gd name="T32" fmla="*/ 240 w 307"/>
                  <a:gd name="T33" fmla="*/ 280 h 307"/>
                  <a:gd name="T34" fmla="*/ 240 w 307"/>
                  <a:gd name="T35" fmla="*/ 307 h 307"/>
                  <a:gd name="T36" fmla="*/ 0 w 307"/>
                  <a:gd name="T37" fmla="*/ 240 h 307"/>
                  <a:gd name="T38" fmla="*/ 0 w 307"/>
                  <a:gd name="T39" fmla="*/ 200 h 307"/>
                  <a:gd name="T40" fmla="*/ 27 w 307"/>
                  <a:gd name="T41" fmla="*/ 200 h 307"/>
                  <a:gd name="T42" fmla="*/ 0 w 307"/>
                  <a:gd name="T43" fmla="*/ 160 h 307"/>
                  <a:gd name="T44" fmla="*/ 0 w 307"/>
                  <a:gd name="T45" fmla="*/ 120 h 307"/>
                  <a:gd name="T46" fmla="*/ 27 w 307"/>
                  <a:gd name="T47" fmla="*/ 120 h 307"/>
                  <a:gd name="T48" fmla="*/ 0 w 307"/>
                  <a:gd name="T49" fmla="*/ 80 h 307"/>
                  <a:gd name="T50" fmla="*/ 280 w 307"/>
                  <a:gd name="T51" fmla="*/ 240 h 307"/>
                  <a:gd name="T52" fmla="*/ 307 w 307"/>
                  <a:gd name="T53" fmla="*/ 240 h 307"/>
                  <a:gd name="T54" fmla="*/ 280 w 307"/>
                  <a:gd name="T55" fmla="*/ 200 h 307"/>
                  <a:gd name="T56" fmla="*/ 280 w 307"/>
                  <a:gd name="T57" fmla="*/ 160 h 307"/>
                  <a:gd name="T58" fmla="*/ 307 w 307"/>
                  <a:gd name="T59" fmla="*/ 160 h 307"/>
                  <a:gd name="T60" fmla="*/ 280 w 307"/>
                  <a:gd name="T61" fmla="*/ 120 h 307"/>
                  <a:gd name="T62" fmla="*/ 280 w 307"/>
                  <a:gd name="T63" fmla="*/ 80 h 307"/>
                  <a:gd name="T64" fmla="*/ 307 w 307"/>
                  <a:gd name="T65" fmla="*/ 8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307">
                    <a:moveTo>
                      <a:pt x="253" y="254"/>
                    </a:moveTo>
                    <a:lnTo>
                      <a:pt x="253" y="254"/>
                    </a:lnTo>
                    <a:lnTo>
                      <a:pt x="53" y="254"/>
                    </a:lnTo>
                    <a:lnTo>
                      <a:pt x="53" y="54"/>
                    </a:lnTo>
                    <a:lnTo>
                      <a:pt x="253" y="54"/>
                    </a:lnTo>
                    <a:lnTo>
                      <a:pt x="253" y="254"/>
                    </a:lnTo>
                    <a:close/>
                    <a:moveTo>
                      <a:pt x="80" y="0"/>
                    </a:moveTo>
                    <a:lnTo>
                      <a:pt x="80" y="0"/>
                    </a:lnTo>
                    <a:lnTo>
                      <a:pt x="80" y="27"/>
                    </a:lnTo>
                    <a:moveTo>
                      <a:pt x="120" y="0"/>
                    </a:moveTo>
                    <a:lnTo>
                      <a:pt x="120" y="0"/>
                    </a:lnTo>
                    <a:lnTo>
                      <a:pt x="120" y="27"/>
                    </a:lnTo>
                    <a:moveTo>
                      <a:pt x="160" y="0"/>
                    </a:moveTo>
                    <a:lnTo>
                      <a:pt x="160" y="0"/>
                    </a:lnTo>
                    <a:lnTo>
                      <a:pt x="160" y="27"/>
                    </a:lnTo>
                    <a:moveTo>
                      <a:pt x="200" y="0"/>
                    </a:moveTo>
                    <a:lnTo>
                      <a:pt x="200" y="0"/>
                    </a:lnTo>
                    <a:lnTo>
                      <a:pt x="200" y="27"/>
                    </a:lnTo>
                    <a:moveTo>
                      <a:pt x="240" y="0"/>
                    </a:moveTo>
                    <a:lnTo>
                      <a:pt x="240" y="0"/>
                    </a:lnTo>
                    <a:lnTo>
                      <a:pt x="240" y="27"/>
                    </a:lnTo>
                    <a:moveTo>
                      <a:pt x="80" y="280"/>
                    </a:moveTo>
                    <a:lnTo>
                      <a:pt x="80" y="280"/>
                    </a:lnTo>
                    <a:lnTo>
                      <a:pt x="80" y="307"/>
                    </a:lnTo>
                    <a:moveTo>
                      <a:pt x="120" y="280"/>
                    </a:moveTo>
                    <a:lnTo>
                      <a:pt x="120" y="280"/>
                    </a:lnTo>
                    <a:lnTo>
                      <a:pt x="120" y="307"/>
                    </a:lnTo>
                    <a:moveTo>
                      <a:pt x="160" y="280"/>
                    </a:moveTo>
                    <a:lnTo>
                      <a:pt x="160" y="280"/>
                    </a:lnTo>
                    <a:lnTo>
                      <a:pt x="160" y="307"/>
                    </a:lnTo>
                    <a:moveTo>
                      <a:pt x="200" y="280"/>
                    </a:moveTo>
                    <a:lnTo>
                      <a:pt x="200" y="280"/>
                    </a:lnTo>
                    <a:lnTo>
                      <a:pt x="200" y="307"/>
                    </a:lnTo>
                    <a:moveTo>
                      <a:pt x="240" y="280"/>
                    </a:moveTo>
                    <a:lnTo>
                      <a:pt x="240" y="280"/>
                    </a:lnTo>
                    <a:lnTo>
                      <a:pt x="240" y="307"/>
                    </a:lnTo>
                    <a:moveTo>
                      <a:pt x="0" y="240"/>
                    </a:moveTo>
                    <a:lnTo>
                      <a:pt x="0" y="240"/>
                    </a:lnTo>
                    <a:lnTo>
                      <a:pt x="27" y="240"/>
                    </a:lnTo>
                    <a:moveTo>
                      <a:pt x="0" y="200"/>
                    </a:moveTo>
                    <a:lnTo>
                      <a:pt x="0" y="200"/>
                    </a:lnTo>
                    <a:lnTo>
                      <a:pt x="27" y="200"/>
                    </a:lnTo>
                    <a:moveTo>
                      <a:pt x="0" y="160"/>
                    </a:moveTo>
                    <a:lnTo>
                      <a:pt x="0" y="160"/>
                    </a:lnTo>
                    <a:lnTo>
                      <a:pt x="27" y="160"/>
                    </a:lnTo>
                    <a:moveTo>
                      <a:pt x="0" y="120"/>
                    </a:moveTo>
                    <a:lnTo>
                      <a:pt x="0" y="120"/>
                    </a:lnTo>
                    <a:lnTo>
                      <a:pt x="27" y="120"/>
                    </a:lnTo>
                    <a:moveTo>
                      <a:pt x="0" y="80"/>
                    </a:moveTo>
                    <a:lnTo>
                      <a:pt x="0" y="80"/>
                    </a:lnTo>
                    <a:lnTo>
                      <a:pt x="27" y="80"/>
                    </a:lnTo>
                    <a:moveTo>
                      <a:pt x="280" y="240"/>
                    </a:moveTo>
                    <a:lnTo>
                      <a:pt x="280" y="240"/>
                    </a:lnTo>
                    <a:lnTo>
                      <a:pt x="307" y="240"/>
                    </a:lnTo>
                    <a:moveTo>
                      <a:pt x="280" y="200"/>
                    </a:moveTo>
                    <a:lnTo>
                      <a:pt x="280" y="200"/>
                    </a:lnTo>
                    <a:lnTo>
                      <a:pt x="307" y="200"/>
                    </a:lnTo>
                    <a:moveTo>
                      <a:pt x="280" y="160"/>
                    </a:moveTo>
                    <a:lnTo>
                      <a:pt x="280" y="160"/>
                    </a:lnTo>
                    <a:lnTo>
                      <a:pt x="307" y="160"/>
                    </a:lnTo>
                    <a:moveTo>
                      <a:pt x="280" y="120"/>
                    </a:moveTo>
                    <a:lnTo>
                      <a:pt x="280" y="120"/>
                    </a:lnTo>
                    <a:lnTo>
                      <a:pt x="307" y="120"/>
                    </a:lnTo>
                    <a:moveTo>
                      <a:pt x="280" y="80"/>
                    </a:moveTo>
                    <a:lnTo>
                      <a:pt x="280" y="80"/>
                    </a:lnTo>
                    <a:lnTo>
                      <a:pt x="307" y="80"/>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Freeform 28">
                <a:extLst>
                  <a:ext uri="{FF2B5EF4-FFF2-40B4-BE49-F238E27FC236}">
                    <a16:creationId xmlns:a16="http://schemas.microsoft.com/office/drawing/2014/main" id="{F21803ED-0CEC-4FC1-B076-6D52EE6E2842}"/>
                  </a:ext>
                </a:extLst>
              </p:cNvPr>
              <p:cNvSpPr>
                <a:spLocks noEditPoints="1"/>
              </p:cNvSpPr>
              <p:nvPr/>
            </p:nvSpPr>
            <p:spPr bwMode="auto">
              <a:xfrm>
                <a:off x="6000" y="1392"/>
                <a:ext cx="78" cy="86"/>
              </a:xfrm>
              <a:custGeom>
                <a:avLst/>
                <a:gdLst>
                  <a:gd name="T0" fmla="*/ 32 w 130"/>
                  <a:gd name="T1" fmla="*/ 8 h 141"/>
                  <a:gd name="T2" fmla="*/ 32 w 130"/>
                  <a:gd name="T3" fmla="*/ 8 h 141"/>
                  <a:gd name="T4" fmla="*/ 61 w 130"/>
                  <a:gd name="T5" fmla="*/ 1 h 141"/>
                  <a:gd name="T6" fmla="*/ 97 w 130"/>
                  <a:gd name="T7" fmla="*/ 8 h 141"/>
                  <a:gd name="T8" fmla="*/ 0 w 130"/>
                  <a:gd name="T9" fmla="*/ 56 h 141"/>
                  <a:gd name="T10" fmla="*/ 0 w 130"/>
                  <a:gd name="T11" fmla="*/ 56 h 141"/>
                  <a:gd name="T12" fmla="*/ 22 w 130"/>
                  <a:gd name="T13" fmla="*/ 36 h 141"/>
                  <a:gd name="T14" fmla="*/ 54 w 130"/>
                  <a:gd name="T15" fmla="*/ 25 h 141"/>
                  <a:gd name="T16" fmla="*/ 107 w 130"/>
                  <a:gd name="T17" fmla="*/ 36 h 141"/>
                  <a:gd name="T18" fmla="*/ 130 w 130"/>
                  <a:gd name="T19" fmla="*/ 61 h 141"/>
                  <a:gd name="T20" fmla="*/ 7 w 130"/>
                  <a:gd name="T21" fmla="*/ 94 h 141"/>
                  <a:gd name="T22" fmla="*/ 7 w 130"/>
                  <a:gd name="T23" fmla="*/ 94 h 141"/>
                  <a:gd name="T24" fmla="*/ 20 w 130"/>
                  <a:gd name="T25" fmla="*/ 68 h 141"/>
                  <a:gd name="T26" fmla="*/ 50 w 130"/>
                  <a:gd name="T27" fmla="*/ 52 h 141"/>
                  <a:gd name="T28" fmla="*/ 99 w 130"/>
                  <a:gd name="T29" fmla="*/ 63 h 141"/>
                  <a:gd name="T30" fmla="*/ 123 w 130"/>
                  <a:gd name="T31" fmla="*/ 105 h 141"/>
                  <a:gd name="T32" fmla="*/ 30 w 130"/>
                  <a:gd name="T33" fmla="*/ 136 h 141"/>
                  <a:gd name="T34" fmla="*/ 30 w 130"/>
                  <a:gd name="T35" fmla="*/ 136 h 141"/>
                  <a:gd name="T36" fmla="*/ 29 w 130"/>
                  <a:gd name="T37" fmla="*/ 106 h 141"/>
                  <a:gd name="T38" fmla="*/ 42 w 130"/>
                  <a:gd name="T39" fmla="*/ 84 h 141"/>
                  <a:gd name="T40" fmla="*/ 82 w 130"/>
                  <a:gd name="T41" fmla="*/ 83 h 141"/>
                  <a:gd name="T42" fmla="*/ 99 w 130"/>
                  <a:gd name="T43" fmla="*/ 141 h 141"/>
                  <a:gd name="T44" fmla="*/ 52 w 130"/>
                  <a:gd name="T45" fmla="*/ 136 h 141"/>
                  <a:gd name="T46" fmla="*/ 52 w 130"/>
                  <a:gd name="T47" fmla="*/ 136 h 141"/>
                  <a:gd name="T48" fmla="*/ 54 w 130"/>
                  <a:gd name="T49" fmla="*/ 112 h 141"/>
                  <a:gd name="T50" fmla="*/ 65 w 130"/>
                  <a:gd name="T51" fmla="*/ 106 h 141"/>
                  <a:gd name="T52" fmla="*/ 78 w 130"/>
                  <a:gd name="T53" fmla="*/ 118 h 141"/>
                  <a:gd name="T54" fmla="*/ 78 w 130"/>
                  <a:gd name="T55"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41">
                    <a:moveTo>
                      <a:pt x="32" y="8"/>
                    </a:moveTo>
                    <a:lnTo>
                      <a:pt x="32" y="8"/>
                    </a:lnTo>
                    <a:cubicBezTo>
                      <a:pt x="39" y="5"/>
                      <a:pt x="49" y="2"/>
                      <a:pt x="61" y="1"/>
                    </a:cubicBezTo>
                    <a:cubicBezTo>
                      <a:pt x="76" y="0"/>
                      <a:pt x="89" y="3"/>
                      <a:pt x="97" y="8"/>
                    </a:cubicBezTo>
                    <a:moveTo>
                      <a:pt x="0" y="56"/>
                    </a:moveTo>
                    <a:lnTo>
                      <a:pt x="0" y="56"/>
                    </a:lnTo>
                    <a:cubicBezTo>
                      <a:pt x="5" y="50"/>
                      <a:pt x="12" y="42"/>
                      <a:pt x="22" y="36"/>
                    </a:cubicBezTo>
                    <a:cubicBezTo>
                      <a:pt x="25" y="34"/>
                      <a:pt x="37" y="27"/>
                      <a:pt x="54" y="25"/>
                    </a:cubicBezTo>
                    <a:cubicBezTo>
                      <a:pt x="63" y="24"/>
                      <a:pt x="85" y="22"/>
                      <a:pt x="107" y="36"/>
                    </a:cubicBezTo>
                    <a:cubicBezTo>
                      <a:pt x="118" y="43"/>
                      <a:pt x="125" y="53"/>
                      <a:pt x="130" y="61"/>
                    </a:cubicBezTo>
                    <a:moveTo>
                      <a:pt x="7" y="94"/>
                    </a:moveTo>
                    <a:lnTo>
                      <a:pt x="7" y="94"/>
                    </a:lnTo>
                    <a:cubicBezTo>
                      <a:pt x="8" y="89"/>
                      <a:pt x="11" y="77"/>
                      <a:pt x="20" y="68"/>
                    </a:cubicBezTo>
                    <a:cubicBezTo>
                      <a:pt x="31" y="56"/>
                      <a:pt x="45" y="53"/>
                      <a:pt x="50" y="52"/>
                    </a:cubicBezTo>
                    <a:cubicBezTo>
                      <a:pt x="77" y="46"/>
                      <a:pt x="97" y="61"/>
                      <a:pt x="99" y="63"/>
                    </a:cubicBezTo>
                    <a:cubicBezTo>
                      <a:pt x="119" y="78"/>
                      <a:pt x="122" y="101"/>
                      <a:pt x="123" y="105"/>
                    </a:cubicBezTo>
                    <a:moveTo>
                      <a:pt x="30" y="136"/>
                    </a:moveTo>
                    <a:lnTo>
                      <a:pt x="30" y="136"/>
                    </a:lnTo>
                    <a:cubicBezTo>
                      <a:pt x="28" y="132"/>
                      <a:pt x="26" y="119"/>
                      <a:pt x="29" y="106"/>
                    </a:cubicBezTo>
                    <a:cubicBezTo>
                      <a:pt x="30" y="101"/>
                      <a:pt x="33" y="91"/>
                      <a:pt x="42" y="84"/>
                    </a:cubicBezTo>
                    <a:cubicBezTo>
                      <a:pt x="54" y="75"/>
                      <a:pt x="71" y="77"/>
                      <a:pt x="82" y="83"/>
                    </a:cubicBezTo>
                    <a:cubicBezTo>
                      <a:pt x="99" y="93"/>
                      <a:pt x="107" y="117"/>
                      <a:pt x="99" y="141"/>
                    </a:cubicBezTo>
                    <a:moveTo>
                      <a:pt x="52" y="136"/>
                    </a:moveTo>
                    <a:lnTo>
                      <a:pt x="52" y="136"/>
                    </a:lnTo>
                    <a:cubicBezTo>
                      <a:pt x="51" y="135"/>
                      <a:pt x="46" y="121"/>
                      <a:pt x="54" y="112"/>
                    </a:cubicBezTo>
                    <a:cubicBezTo>
                      <a:pt x="54" y="111"/>
                      <a:pt x="59" y="106"/>
                      <a:pt x="65" y="106"/>
                    </a:cubicBezTo>
                    <a:cubicBezTo>
                      <a:pt x="76" y="107"/>
                      <a:pt x="77" y="115"/>
                      <a:pt x="78" y="118"/>
                    </a:cubicBezTo>
                    <a:cubicBezTo>
                      <a:pt x="80" y="128"/>
                      <a:pt x="79" y="136"/>
                      <a:pt x="78" y="139"/>
                    </a:cubicBez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oup 31">
              <a:extLst>
                <a:ext uri="{FF2B5EF4-FFF2-40B4-BE49-F238E27FC236}">
                  <a16:creationId xmlns:a16="http://schemas.microsoft.com/office/drawing/2014/main" id="{2E6239B2-993A-41D2-B7AA-F38D86811B85}"/>
                </a:ext>
              </a:extLst>
            </p:cNvPr>
            <p:cNvGrpSpPr>
              <a:grpSpLocks noChangeAspect="1"/>
            </p:cNvGrpSpPr>
            <p:nvPr userDrawn="1"/>
          </p:nvGrpSpPr>
          <p:grpSpPr bwMode="auto">
            <a:xfrm>
              <a:off x="4192795" y="518027"/>
              <a:ext cx="490538" cy="495300"/>
              <a:chOff x="4455" y="797"/>
              <a:chExt cx="309" cy="312"/>
            </a:xfrm>
          </p:grpSpPr>
          <p:sp>
            <p:nvSpPr>
              <p:cNvPr id="65" name="Freeform 32">
                <a:extLst>
                  <a:ext uri="{FF2B5EF4-FFF2-40B4-BE49-F238E27FC236}">
                    <a16:creationId xmlns:a16="http://schemas.microsoft.com/office/drawing/2014/main" id="{60FE4451-4EA1-40CF-9F87-0EB2A1A303B5}"/>
                  </a:ext>
                </a:extLst>
              </p:cNvPr>
              <p:cNvSpPr>
                <a:spLocks/>
              </p:cNvSpPr>
              <p:nvPr/>
            </p:nvSpPr>
            <p:spPr bwMode="auto">
              <a:xfrm>
                <a:off x="4455" y="797"/>
                <a:ext cx="309" cy="312"/>
              </a:xfrm>
              <a:custGeom>
                <a:avLst/>
                <a:gdLst>
                  <a:gd name="T0" fmla="*/ 257 w 514"/>
                  <a:gd name="T1" fmla="*/ 513 h 513"/>
                  <a:gd name="T2" fmla="*/ 257 w 514"/>
                  <a:gd name="T3" fmla="*/ 513 h 513"/>
                  <a:gd name="T4" fmla="*/ 514 w 514"/>
                  <a:gd name="T5" fmla="*/ 256 h 513"/>
                  <a:gd name="T6" fmla="*/ 257 w 514"/>
                  <a:gd name="T7" fmla="*/ 0 h 513"/>
                  <a:gd name="T8" fmla="*/ 0 w 514"/>
                  <a:gd name="T9" fmla="*/ 256 h 513"/>
                  <a:gd name="T10" fmla="*/ 257 w 514"/>
                  <a:gd name="T11" fmla="*/ 513 h 513"/>
                </a:gdLst>
                <a:ahLst/>
                <a:cxnLst>
                  <a:cxn ang="0">
                    <a:pos x="T0" y="T1"/>
                  </a:cxn>
                  <a:cxn ang="0">
                    <a:pos x="T2" y="T3"/>
                  </a:cxn>
                  <a:cxn ang="0">
                    <a:pos x="T4" y="T5"/>
                  </a:cxn>
                  <a:cxn ang="0">
                    <a:pos x="T6" y="T7"/>
                  </a:cxn>
                  <a:cxn ang="0">
                    <a:pos x="T8" y="T9"/>
                  </a:cxn>
                  <a:cxn ang="0">
                    <a:pos x="T10" y="T11"/>
                  </a:cxn>
                </a:cxnLst>
                <a:rect l="0" t="0" r="r" b="b"/>
                <a:pathLst>
                  <a:path w="514" h="513">
                    <a:moveTo>
                      <a:pt x="257" y="513"/>
                    </a:moveTo>
                    <a:lnTo>
                      <a:pt x="257" y="513"/>
                    </a:lnTo>
                    <a:cubicBezTo>
                      <a:pt x="399" y="513"/>
                      <a:pt x="514" y="398"/>
                      <a:pt x="514" y="256"/>
                    </a:cubicBezTo>
                    <a:cubicBezTo>
                      <a:pt x="514" y="115"/>
                      <a:pt x="399" y="0"/>
                      <a:pt x="257" y="0"/>
                    </a:cubicBezTo>
                    <a:cubicBezTo>
                      <a:pt x="115" y="0"/>
                      <a:pt x="0" y="115"/>
                      <a:pt x="0" y="256"/>
                    </a:cubicBezTo>
                    <a:cubicBezTo>
                      <a:pt x="0" y="398"/>
                      <a:pt x="115" y="513"/>
                      <a:pt x="257" y="5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33">
                <a:extLst>
                  <a:ext uri="{FF2B5EF4-FFF2-40B4-BE49-F238E27FC236}">
                    <a16:creationId xmlns:a16="http://schemas.microsoft.com/office/drawing/2014/main" id="{40593D25-226E-4EFE-8CBE-E4C9496FAABC}"/>
                  </a:ext>
                </a:extLst>
              </p:cNvPr>
              <p:cNvSpPr>
                <a:spLocks/>
              </p:cNvSpPr>
              <p:nvPr/>
            </p:nvSpPr>
            <p:spPr bwMode="auto">
              <a:xfrm>
                <a:off x="4517" y="885"/>
                <a:ext cx="184" cy="122"/>
              </a:xfrm>
              <a:custGeom>
                <a:avLst/>
                <a:gdLst>
                  <a:gd name="T0" fmla="*/ 293 w 306"/>
                  <a:gd name="T1" fmla="*/ 200 h 200"/>
                  <a:gd name="T2" fmla="*/ 293 w 306"/>
                  <a:gd name="T3" fmla="*/ 200 h 200"/>
                  <a:gd name="T4" fmla="*/ 13 w 306"/>
                  <a:gd name="T5" fmla="*/ 200 h 200"/>
                  <a:gd name="T6" fmla="*/ 0 w 306"/>
                  <a:gd name="T7" fmla="*/ 187 h 200"/>
                  <a:gd name="T8" fmla="*/ 0 w 306"/>
                  <a:gd name="T9" fmla="*/ 13 h 200"/>
                  <a:gd name="T10" fmla="*/ 13 w 306"/>
                  <a:gd name="T11" fmla="*/ 0 h 200"/>
                  <a:gd name="T12" fmla="*/ 293 w 306"/>
                  <a:gd name="T13" fmla="*/ 0 h 200"/>
                  <a:gd name="T14" fmla="*/ 306 w 306"/>
                  <a:gd name="T15" fmla="*/ 13 h 200"/>
                  <a:gd name="T16" fmla="*/ 306 w 306"/>
                  <a:gd name="T17" fmla="*/ 187 h 200"/>
                  <a:gd name="T18" fmla="*/ 293 w 306"/>
                  <a:gd name="T19" fmla="*/ 200 h 200"/>
                  <a:gd name="T20" fmla="*/ 293 w 306"/>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200">
                    <a:moveTo>
                      <a:pt x="293" y="200"/>
                    </a:moveTo>
                    <a:lnTo>
                      <a:pt x="293" y="200"/>
                    </a:lnTo>
                    <a:lnTo>
                      <a:pt x="13" y="200"/>
                    </a:lnTo>
                    <a:cubicBezTo>
                      <a:pt x="6" y="200"/>
                      <a:pt x="0" y="194"/>
                      <a:pt x="0" y="187"/>
                    </a:cubicBezTo>
                    <a:lnTo>
                      <a:pt x="0" y="13"/>
                    </a:lnTo>
                    <a:cubicBezTo>
                      <a:pt x="0" y="6"/>
                      <a:pt x="6" y="0"/>
                      <a:pt x="13" y="0"/>
                    </a:cubicBezTo>
                    <a:lnTo>
                      <a:pt x="293" y="0"/>
                    </a:lnTo>
                    <a:cubicBezTo>
                      <a:pt x="300" y="0"/>
                      <a:pt x="306" y="6"/>
                      <a:pt x="306" y="13"/>
                    </a:cubicBezTo>
                    <a:lnTo>
                      <a:pt x="306" y="187"/>
                    </a:lnTo>
                    <a:cubicBezTo>
                      <a:pt x="306" y="194"/>
                      <a:pt x="300" y="200"/>
                      <a:pt x="293" y="200"/>
                    </a:cubicBezTo>
                    <a:lnTo>
                      <a:pt x="293" y="20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 name="Freeform 34">
                <a:extLst>
                  <a:ext uri="{FF2B5EF4-FFF2-40B4-BE49-F238E27FC236}">
                    <a16:creationId xmlns:a16="http://schemas.microsoft.com/office/drawing/2014/main" id="{74B970C7-4397-4663-882A-61BEAB032C3E}"/>
                  </a:ext>
                </a:extLst>
              </p:cNvPr>
              <p:cNvSpPr>
                <a:spLocks/>
              </p:cNvSpPr>
              <p:nvPr/>
            </p:nvSpPr>
            <p:spPr bwMode="auto">
              <a:xfrm>
                <a:off x="4594" y="921"/>
                <a:ext cx="40" cy="49"/>
              </a:xfrm>
              <a:custGeom>
                <a:avLst/>
                <a:gdLst>
                  <a:gd name="T0" fmla="*/ 67 w 67"/>
                  <a:gd name="T1" fmla="*/ 40 h 80"/>
                  <a:gd name="T2" fmla="*/ 67 w 67"/>
                  <a:gd name="T3" fmla="*/ 40 h 80"/>
                  <a:gd name="T4" fmla="*/ 0 w 67"/>
                  <a:gd name="T5" fmla="*/ 0 h 80"/>
                  <a:gd name="T6" fmla="*/ 0 w 67"/>
                  <a:gd name="T7" fmla="*/ 80 h 80"/>
                  <a:gd name="T8" fmla="*/ 67 w 67"/>
                  <a:gd name="T9" fmla="*/ 40 h 80"/>
                  <a:gd name="T10" fmla="*/ 67 w 67"/>
                  <a:gd name="T11" fmla="*/ 40 h 80"/>
                </a:gdLst>
                <a:ahLst/>
                <a:cxnLst>
                  <a:cxn ang="0">
                    <a:pos x="T0" y="T1"/>
                  </a:cxn>
                  <a:cxn ang="0">
                    <a:pos x="T2" y="T3"/>
                  </a:cxn>
                  <a:cxn ang="0">
                    <a:pos x="T4" y="T5"/>
                  </a:cxn>
                  <a:cxn ang="0">
                    <a:pos x="T6" y="T7"/>
                  </a:cxn>
                  <a:cxn ang="0">
                    <a:pos x="T8" y="T9"/>
                  </a:cxn>
                  <a:cxn ang="0">
                    <a:pos x="T10" y="T11"/>
                  </a:cxn>
                </a:cxnLst>
                <a:rect l="0" t="0" r="r" b="b"/>
                <a:pathLst>
                  <a:path w="67" h="80">
                    <a:moveTo>
                      <a:pt x="67" y="40"/>
                    </a:moveTo>
                    <a:lnTo>
                      <a:pt x="67" y="40"/>
                    </a:lnTo>
                    <a:lnTo>
                      <a:pt x="0" y="0"/>
                    </a:lnTo>
                    <a:lnTo>
                      <a:pt x="0" y="80"/>
                    </a:lnTo>
                    <a:lnTo>
                      <a:pt x="67" y="40"/>
                    </a:lnTo>
                    <a:lnTo>
                      <a:pt x="67" y="40"/>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Freeform 35">
                <a:extLst>
                  <a:ext uri="{FF2B5EF4-FFF2-40B4-BE49-F238E27FC236}">
                    <a16:creationId xmlns:a16="http://schemas.microsoft.com/office/drawing/2014/main" id="{4C7ABD01-4626-42AC-9A25-A5893E7955A2}"/>
                  </a:ext>
                </a:extLst>
              </p:cNvPr>
              <p:cNvSpPr>
                <a:spLocks/>
              </p:cNvSpPr>
              <p:nvPr/>
            </p:nvSpPr>
            <p:spPr bwMode="auto">
              <a:xfrm>
                <a:off x="4549" y="1007"/>
                <a:ext cx="121" cy="24"/>
              </a:xfrm>
              <a:custGeom>
                <a:avLst/>
                <a:gdLst>
                  <a:gd name="T0" fmla="*/ 200 w 200"/>
                  <a:gd name="T1" fmla="*/ 40 h 40"/>
                  <a:gd name="T2" fmla="*/ 200 w 200"/>
                  <a:gd name="T3" fmla="*/ 40 h 40"/>
                  <a:gd name="T4" fmla="*/ 173 w 200"/>
                  <a:gd name="T5" fmla="*/ 0 h 40"/>
                  <a:gd name="T6" fmla="*/ 27 w 200"/>
                  <a:gd name="T7" fmla="*/ 0 h 40"/>
                  <a:gd name="T8" fmla="*/ 0 w 200"/>
                  <a:gd name="T9" fmla="*/ 40 h 40"/>
                </a:gdLst>
                <a:ahLst/>
                <a:cxnLst>
                  <a:cxn ang="0">
                    <a:pos x="T0" y="T1"/>
                  </a:cxn>
                  <a:cxn ang="0">
                    <a:pos x="T2" y="T3"/>
                  </a:cxn>
                  <a:cxn ang="0">
                    <a:pos x="T4" y="T5"/>
                  </a:cxn>
                  <a:cxn ang="0">
                    <a:pos x="T6" y="T7"/>
                  </a:cxn>
                  <a:cxn ang="0">
                    <a:pos x="T8" y="T9"/>
                  </a:cxn>
                </a:cxnLst>
                <a:rect l="0" t="0" r="r" b="b"/>
                <a:pathLst>
                  <a:path w="200" h="40">
                    <a:moveTo>
                      <a:pt x="200" y="40"/>
                    </a:moveTo>
                    <a:lnTo>
                      <a:pt x="200" y="40"/>
                    </a:lnTo>
                    <a:lnTo>
                      <a:pt x="173" y="0"/>
                    </a:lnTo>
                    <a:lnTo>
                      <a:pt x="27" y="0"/>
                    </a:lnTo>
                    <a:lnTo>
                      <a:pt x="0" y="40"/>
                    </a:lnTo>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oup 38">
              <a:extLst>
                <a:ext uri="{FF2B5EF4-FFF2-40B4-BE49-F238E27FC236}">
                  <a16:creationId xmlns:a16="http://schemas.microsoft.com/office/drawing/2014/main" id="{B74CBAEB-7DA2-41B9-B3C5-0F73959B340B}"/>
                </a:ext>
              </a:extLst>
            </p:cNvPr>
            <p:cNvGrpSpPr>
              <a:grpSpLocks noChangeAspect="1"/>
            </p:cNvGrpSpPr>
            <p:nvPr userDrawn="1"/>
          </p:nvGrpSpPr>
          <p:grpSpPr bwMode="auto">
            <a:xfrm>
              <a:off x="762068" y="518027"/>
              <a:ext cx="490538" cy="495300"/>
              <a:chOff x="2649" y="909"/>
              <a:chExt cx="309" cy="312"/>
            </a:xfrm>
          </p:grpSpPr>
          <p:sp>
            <p:nvSpPr>
              <p:cNvPr id="63" name="Freeform 39">
                <a:extLst>
                  <a:ext uri="{FF2B5EF4-FFF2-40B4-BE49-F238E27FC236}">
                    <a16:creationId xmlns:a16="http://schemas.microsoft.com/office/drawing/2014/main" id="{1FC342B6-37AD-43C0-BA44-B26F972CF924}"/>
                  </a:ext>
                </a:extLst>
              </p:cNvPr>
              <p:cNvSpPr>
                <a:spLocks/>
              </p:cNvSpPr>
              <p:nvPr/>
            </p:nvSpPr>
            <p:spPr bwMode="auto">
              <a:xfrm>
                <a:off x="2649" y="909"/>
                <a:ext cx="309" cy="312"/>
              </a:xfrm>
              <a:custGeom>
                <a:avLst/>
                <a:gdLst>
                  <a:gd name="T0" fmla="*/ 257 w 514"/>
                  <a:gd name="T1" fmla="*/ 513 h 513"/>
                  <a:gd name="T2" fmla="*/ 257 w 514"/>
                  <a:gd name="T3" fmla="*/ 513 h 513"/>
                  <a:gd name="T4" fmla="*/ 514 w 514"/>
                  <a:gd name="T5" fmla="*/ 257 h 513"/>
                  <a:gd name="T6" fmla="*/ 257 w 514"/>
                  <a:gd name="T7" fmla="*/ 0 h 513"/>
                  <a:gd name="T8" fmla="*/ 0 w 514"/>
                  <a:gd name="T9" fmla="*/ 257 h 513"/>
                  <a:gd name="T10" fmla="*/ 257 w 514"/>
                  <a:gd name="T11" fmla="*/ 513 h 513"/>
                </a:gdLst>
                <a:ahLst/>
                <a:cxnLst>
                  <a:cxn ang="0">
                    <a:pos x="T0" y="T1"/>
                  </a:cxn>
                  <a:cxn ang="0">
                    <a:pos x="T2" y="T3"/>
                  </a:cxn>
                  <a:cxn ang="0">
                    <a:pos x="T4" y="T5"/>
                  </a:cxn>
                  <a:cxn ang="0">
                    <a:pos x="T6" y="T7"/>
                  </a:cxn>
                  <a:cxn ang="0">
                    <a:pos x="T8" y="T9"/>
                  </a:cxn>
                  <a:cxn ang="0">
                    <a:pos x="T10" y="T11"/>
                  </a:cxn>
                </a:cxnLst>
                <a:rect l="0" t="0" r="r" b="b"/>
                <a:pathLst>
                  <a:path w="514" h="513">
                    <a:moveTo>
                      <a:pt x="257" y="513"/>
                    </a:moveTo>
                    <a:lnTo>
                      <a:pt x="257" y="513"/>
                    </a:lnTo>
                    <a:cubicBezTo>
                      <a:pt x="399" y="513"/>
                      <a:pt x="514" y="399"/>
                      <a:pt x="514" y="257"/>
                    </a:cubicBezTo>
                    <a:cubicBezTo>
                      <a:pt x="514" y="115"/>
                      <a:pt x="399" y="0"/>
                      <a:pt x="257" y="0"/>
                    </a:cubicBezTo>
                    <a:cubicBezTo>
                      <a:pt x="115" y="0"/>
                      <a:pt x="0" y="115"/>
                      <a:pt x="0" y="257"/>
                    </a:cubicBezTo>
                    <a:cubicBezTo>
                      <a:pt x="0" y="399"/>
                      <a:pt x="115" y="513"/>
                      <a:pt x="257" y="51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0">
                <a:extLst>
                  <a:ext uri="{FF2B5EF4-FFF2-40B4-BE49-F238E27FC236}">
                    <a16:creationId xmlns:a16="http://schemas.microsoft.com/office/drawing/2014/main" id="{E49C1393-DD84-4150-A327-4BF4BA67BC6C}"/>
                  </a:ext>
                </a:extLst>
              </p:cNvPr>
              <p:cNvSpPr>
                <a:spLocks noEditPoints="1"/>
              </p:cNvSpPr>
              <p:nvPr/>
            </p:nvSpPr>
            <p:spPr bwMode="auto">
              <a:xfrm>
                <a:off x="2712" y="973"/>
                <a:ext cx="183" cy="185"/>
              </a:xfrm>
              <a:custGeom>
                <a:avLst/>
                <a:gdLst>
                  <a:gd name="T0" fmla="*/ 304 w 304"/>
                  <a:gd name="T1" fmla="*/ 169 h 305"/>
                  <a:gd name="T2" fmla="*/ 304 w 304"/>
                  <a:gd name="T3" fmla="*/ 169 h 305"/>
                  <a:gd name="T4" fmla="*/ 304 w 304"/>
                  <a:gd name="T5" fmla="*/ 135 h 305"/>
                  <a:gd name="T6" fmla="*/ 299 w 304"/>
                  <a:gd name="T7" fmla="*/ 133 h 305"/>
                  <a:gd name="T8" fmla="*/ 262 w 304"/>
                  <a:gd name="T9" fmla="*/ 121 h 305"/>
                  <a:gd name="T10" fmla="*/ 252 w 304"/>
                  <a:gd name="T11" fmla="*/ 97 h 305"/>
                  <a:gd name="T12" fmla="*/ 271 w 304"/>
                  <a:gd name="T13" fmla="*/ 57 h 305"/>
                  <a:gd name="T14" fmla="*/ 247 w 304"/>
                  <a:gd name="T15" fmla="*/ 32 h 305"/>
                  <a:gd name="T16" fmla="*/ 242 w 304"/>
                  <a:gd name="T17" fmla="*/ 35 h 305"/>
                  <a:gd name="T18" fmla="*/ 208 w 304"/>
                  <a:gd name="T19" fmla="*/ 52 h 305"/>
                  <a:gd name="T20" fmla="*/ 184 w 304"/>
                  <a:gd name="T21" fmla="*/ 42 h 305"/>
                  <a:gd name="T22" fmla="*/ 169 w 304"/>
                  <a:gd name="T23" fmla="*/ 0 h 305"/>
                  <a:gd name="T24" fmla="*/ 134 w 304"/>
                  <a:gd name="T25" fmla="*/ 0 h 305"/>
                  <a:gd name="T26" fmla="*/ 132 w 304"/>
                  <a:gd name="T27" fmla="*/ 5 h 305"/>
                  <a:gd name="T28" fmla="*/ 120 w 304"/>
                  <a:gd name="T29" fmla="*/ 42 h 305"/>
                  <a:gd name="T30" fmla="*/ 96 w 304"/>
                  <a:gd name="T31" fmla="*/ 52 h 305"/>
                  <a:gd name="T32" fmla="*/ 56 w 304"/>
                  <a:gd name="T33" fmla="*/ 33 h 305"/>
                  <a:gd name="T34" fmla="*/ 32 w 304"/>
                  <a:gd name="T35" fmla="*/ 58 h 305"/>
                  <a:gd name="T36" fmla="*/ 34 w 304"/>
                  <a:gd name="T37" fmla="*/ 62 h 305"/>
                  <a:gd name="T38" fmla="*/ 52 w 304"/>
                  <a:gd name="T39" fmla="*/ 97 h 305"/>
                  <a:gd name="T40" fmla="*/ 42 w 304"/>
                  <a:gd name="T41" fmla="*/ 121 h 305"/>
                  <a:gd name="T42" fmla="*/ 0 w 304"/>
                  <a:gd name="T43" fmla="*/ 136 h 305"/>
                  <a:gd name="T44" fmla="*/ 0 w 304"/>
                  <a:gd name="T45" fmla="*/ 171 h 305"/>
                  <a:gd name="T46" fmla="*/ 5 w 304"/>
                  <a:gd name="T47" fmla="*/ 172 h 305"/>
                  <a:gd name="T48" fmla="*/ 42 w 304"/>
                  <a:gd name="T49" fmla="*/ 185 h 305"/>
                  <a:gd name="T50" fmla="*/ 52 w 304"/>
                  <a:gd name="T51" fmla="*/ 208 h 305"/>
                  <a:gd name="T52" fmla="*/ 33 w 304"/>
                  <a:gd name="T53" fmla="*/ 249 h 305"/>
                  <a:gd name="T54" fmla="*/ 57 w 304"/>
                  <a:gd name="T55" fmla="*/ 273 h 305"/>
                  <a:gd name="T56" fmla="*/ 62 w 304"/>
                  <a:gd name="T57" fmla="*/ 271 h 305"/>
                  <a:gd name="T58" fmla="*/ 97 w 304"/>
                  <a:gd name="T59" fmla="*/ 253 h 305"/>
                  <a:gd name="T60" fmla="*/ 120 w 304"/>
                  <a:gd name="T61" fmla="*/ 263 h 305"/>
                  <a:gd name="T62" fmla="*/ 135 w 304"/>
                  <a:gd name="T63" fmla="*/ 305 h 305"/>
                  <a:gd name="T64" fmla="*/ 170 w 304"/>
                  <a:gd name="T65" fmla="*/ 305 h 305"/>
                  <a:gd name="T66" fmla="*/ 172 w 304"/>
                  <a:gd name="T67" fmla="*/ 300 h 305"/>
                  <a:gd name="T68" fmla="*/ 184 w 304"/>
                  <a:gd name="T69" fmla="*/ 263 h 305"/>
                  <a:gd name="T70" fmla="*/ 208 w 304"/>
                  <a:gd name="T71" fmla="*/ 253 h 305"/>
                  <a:gd name="T72" fmla="*/ 248 w 304"/>
                  <a:gd name="T73" fmla="*/ 272 h 305"/>
                  <a:gd name="T74" fmla="*/ 272 w 304"/>
                  <a:gd name="T75" fmla="*/ 248 h 305"/>
                  <a:gd name="T76" fmla="*/ 270 w 304"/>
                  <a:gd name="T77" fmla="*/ 243 h 305"/>
                  <a:gd name="T78" fmla="*/ 252 w 304"/>
                  <a:gd name="T79" fmla="*/ 208 h 305"/>
                  <a:gd name="T80" fmla="*/ 262 w 304"/>
                  <a:gd name="T81" fmla="*/ 184 h 305"/>
                  <a:gd name="T82" fmla="*/ 304 w 304"/>
                  <a:gd name="T83" fmla="*/ 169 h 305"/>
                  <a:gd name="T84" fmla="*/ 304 w 304"/>
                  <a:gd name="T85" fmla="*/ 169 h 305"/>
                  <a:gd name="T86" fmla="*/ 152 w 304"/>
                  <a:gd name="T87" fmla="*/ 201 h 305"/>
                  <a:gd name="T88" fmla="*/ 152 w 304"/>
                  <a:gd name="T89" fmla="*/ 201 h 305"/>
                  <a:gd name="T90" fmla="*/ 103 w 304"/>
                  <a:gd name="T91" fmla="*/ 153 h 305"/>
                  <a:gd name="T92" fmla="*/ 152 w 304"/>
                  <a:gd name="T93" fmla="*/ 104 h 305"/>
                  <a:gd name="T94" fmla="*/ 201 w 304"/>
                  <a:gd name="T95" fmla="*/ 153 h 305"/>
                  <a:gd name="T96" fmla="*/ 152 w 304"/>
                  <a:gd name="T97" fmla="*/ 201 h 305"/>
                  <a:gd name="T98" fmla="*/ 152 w 304"/>
                  <a:gd name="T99" fmla="*/ 2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305">
                    <a:moveTo>
                      <a:pt x="304" y="169"/>
                    </a:moveTo>
                    <a:lnTo>
                      <a:pt x="304" y="169"/>
                    </a:lnTo>
                    <a:lnTo>
                      <a:pt x="304" y="135"/>
                    </a:lnTo>
                    <a:lnTo>
                      <a:pt x="299" y="133"/>
                    </a:lnTo>
                    <a:lnTo>
                      <a:pt x="262" y="121"/>
                    </a:lnTo>
                    <a:lnTo>
                      <a:pt x="252" y="97"/>
                    </a:lnTo>
                    <a:lnTo>
                      <a:pt x="271" y="57"/>
                    </a:lnTo>
                    <a:lnTo>
                      <a:pt x="247" y="32"/>
                    </a:lnTo>
                    <a:lnTo>
                      <a:pt x="242" y="35"/>
                    </a:lnTo>
                    <a:lnTo>
                      <a:pt x="208" y="52"/>
                    </a:lnTo>
                    <a:lnTo>
                      <a:pt x="184" y="42"/>
                    </a:lnTo>
                    <a:lnTo>
                      <a:pt x="169" y="0"/>
                    </a:lnTo>
                    <a:lnTo>
                      <a:pt x="134" y="0"/>
                    </a:lnTo>
                    <a:lnTo>
                      <a:pt x="132" y="5"/>
                    </a:lnTo>
                    <a:lnTo>
                      <a:pt x="120" y="42"/>
                    </a:lnTo>
                    <a:lnTo>
                      <a:pt x="96" y="52"/>
                    </a:lnTo>
                    <a:lnTo>
                      <a:pt x="56" y="33"/>
                    </a:lnTo>
                    <a:lnTo>
                      <a:pt x="32" y="58"/>
                    </a:lnTo>
                    <a:lnTo>
                      <a:pt x="34" y="62"/>
                    </a:lnTo>
                    <a:lnTo>
                      <a:pt x="52" y="97"/>
                    </a:lnTo>
                    <a:lnTo>
                      <a:pt x="42" y="121"/>
                    </a:lnTo>
                    <a:lnTo>
                      <a:pt x="0" y="136"/>
                    </a:lnTo>
                    <a:lnTo>
                      <a:pt x="0" y="171"/>
                    </a:lnTo>
                    <a:lnTo>
                      <a:pt x="5" y="172"/>
                    </a:lnTo>
                    <a:lnTo>
                      <a:pt x="42" y="185"/>
                    </a:lnTo>
                    <a:lnTo>
                      <a:pt x="52" y="208"/>
                    </a:lnTo>
                    <a:lnTo>
                      <a:pt x="33" y="249"/>
                    </a:lnTo>
                    <a:lnTo>
                      <a:pt x="57" y="273"/>
                    </a:lnTo>
                    <a:lnTo>
                      <a:pt x="62" y="271"/>
                    </a:lnTo>
                    <a:lnTo>
                      <a:pt x="97" y="253"/>
                    </a:lnTo>
                    <a:lnTo>
                      <a:pt x="120" y="263"/>
                    </a:lnTo>
                    <a:lnTo>
                      <a:pt x="135" y="305"/>
                    </a:lnTo>
                    <a:lnTo>
                      <a:pt x="170" y="305"/>
                    </a:lnTo>
                    <a:lnTo>
                      <a:pt x="172" y="300"/>
                    </a:lnTo>
                    <a:lnTo>
                      <a:pt x="184" y="263"/>
                    </a:lnTo>
                    <a:lnTo>
                      <a:pt x="208" y="253"/>
                    </a:lnTo>
                    <a:lnTo>
                      <a:pt x="248" y="272"/>
                    </a:lnTo>
                    <a:lnTo>
                      <a:pt x="272" y="248"/>
                    </a:lnTo>
                    <a:lnTo>
                      <a:pt x="270" y="243"/>
                    </a:lnTo>
                    <a:lnTo>
                      <a:pt x="252" y="208"/>
                    </a:lnTo>
                    <a:lnTo>
                      <a:pt x="262" y="184"/>
                    </a:lnTo>
                    <a:lnTo>
                      <a:pt x="304" y="169"/>
                    </a:lnTo>
                    <a:lnTo>
                      <a:pt x="304" y="169"/>
                    </a:lnTo>
                    <a:close/>
                    <a:moveTo>
                      <a:pt x="152" y="201"/>
                    </a:moveTo>
                    <a:lnTo>
                      <a:pt x="152" y="201"/>
                    </a:lnTo>
                    <a:cubicBezTo>
                      <a:pt x="125" y="201"/>
                      <a:pt x="103" y="180"/>
                      <a:pt x="103" y="153"/>
                    </a:cubicBezTo>
                    <a:cubicBezTo>
                      <a:pt x="103" y="126"/>
                      <a:pt x="125" y="104"/>
                      <a:pt x="152" y="104"/>
                    </a:cubicBezTo>
                    <a:cubicBezTo>
                      <a:pt x="179" y="104"/>
                      <a:pt x="201" y="126"/>
                      <a:pt x="201" y="153"/>
                    </a:cubicBezTo>
                    <a:cubicBezTo>
                      <a:pt x="201" y="180"/>
                      <a:pt x="179" y="201"/>
                      <a:pt x="152" y="201"/>
                    </a:cubicBezTo>
                    <a:lnTo>
                      <a:pt x="152" y="201"/>
                    </a:lnTo>
                    <a:close/>
                  </a:path>
                </a:pathLst>
              </a:custGeom>
              <a:noFill/>
              <a:ln w="6350" cap="rnd">
                <a:solidFill>
                  <a:srgbClr val="FEFEF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14706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992D1-D153-8B11-28ED-6C7B41195B72}"/>
              </a:ext>
            </a:extLst>
          </p:cNvPr>
          <p:cNvSpPr>
            <a:spLocks noGrp="1"/>
          </p:cNvSpPr>
          <p:nvPr>
            <p:ph type="title"/>
          </p:nvPr>
        </p:nvSpPr>
        <p:spPr/>
        <p:txBody>
          <a:bodyPr>
            <a:normAutofit fontScale="90000"/>
          </a:bodyPr>
          <a:lstStyle/>
          <a:p>
            <a:r>
              <a:rPr lang="de-DE" dirty="0"/>
              <a:t>Die Suche am Ereignisort ist immer eine Ausnahmesituation!!!</a:t>
            </a:r>
          </a:p>
        </p:txBody>
      </p:sp>
      <p:sp>
        <p:nvSpPr>
          <p:cNvPr id="3" name="Inhaltsplatzhalter 2">
            <a:extLst>
              <a:ext uri="{FF2B5EF4-FFF2-40B4-BE49-F238E27FC236}">
                <a16:creationId xmlns:a16="http://schemas.microsoft.com/office/drawing/2014/main" id="{13FC66D6-D1DB-85D9-CBE5-C4597E19E687}"/>
              </a:ext>
            </a:extLst>
          </p:cNvPr>
          <p:cNvSpPr>
            <a:spLocks noGrp="1"/>
          </p:cNvSpPr>
          <p:nvPr>
            <p:ph idx="1"/>
          </p:nvPr>
        </p:nvSpPr>
        <p:spPr/>
        <p:txBody>
          <a:bodyPr/>
          <a:lstStyle/>
          <a:p>
            <a:r>
              <a:rPr lang="de-DE" dirty="0"/>
              <a:t>Für den Betroffenen -- er das nicht möchte </a:t>
            </a:r>
          </a:p>
          <a:p>
            <a:r>
              <a:rPr lang="de-DE" dirty="0"/>
              <a:t>die Teams vor Ort -- fremden privaten Räumlichkeiten bewegt. </a:t>
            </a:r>
          </a:p>
          <a:p>
            <a:r>
              <a:rPr lang="de-DE" dirty="0"/>
              <a:t>Forensiker vor Ort - Überblick über erforderliche Maßnahmen in kurzer Zeit</a:t>
            </a:r>
          </a:p>
          <a:p>
            <a:r>
              <a:rPr lang="de-DE" dirty="0"/>
              <a:t>Dabei ist jede Durchsuchung, Datensicherung und Beweiserhebung je nach Sachverhalt anders. </a:t>
            </a:r>
          </a:p>
          <a:p>
            <a:r>
              <a:rPr lang="de-DE" dirty="0"/>
              <a:t>Es gibt jedoch eine grundlegende Dinge die man beachten muss.</a:t>
            </a:r>
          </a:p>
        </p:txBody>
      </p:sp>
    </p:spTree>
    <p:extLst>
      <p:ext uri="{BB962C8B-B14F-4D97-AF65-F5344CB8AC3E}">
        <p14:creationId xmlns:p14="http://schemas.microsoft.com/office/powerpoint/2010/main" val="311547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5E907-7729-E7D7-2777-0159248D2528}"/>
              </a:ext>
            </a:extLst>
          </p:cNvPr>
          <p:cNvSpPr>
            <a:spLocks noGrp="1"/>
          </p:cNvSpPr>
          <p:nvPr>
            <p:ph type="title"/>
          </p:nvPr>
        </p:nvSpPr>
        <p:spPr/>
        <p:txBody>
          <a:bodyPr/>
          <a:lstStyle/>
          <a:p>
            <a:r>
              <a:rPr lang="de-DE" dirty="0"/>
              <a:t>Augenmerk </a:t>
            </a:r>
          </a:p>
        </p:txBody>
      </p:sp>
      <p:sp>
        <p:nvSpPr>
          <p:cNvPr id="3" name="Inhaltsplatzhalter 2">
            <a:extLst>
              <a:ext uri="{FF2B5EF4-FFF2-40B4-BE49-F238E27FC236}">
                <a16:creationId xmlns:a16="http://schemas.microsoft.com/office/drawing/2014/main" id="{1CF46925-DB19-0343-BD96-742E4A394566}"/>
              </a:ext>
            </a:extLst>
          </p:cNvPr>
          <p:cNvSpPr>
            <a:spLocks noGrp="1"/>
          </p:cNvSpPr>
          <p:nvPr>
            <p:ph idx="1"/>
          </p:nvPr>
        </p:nvSpPr>
        <p:spPr/>
        <p:txBody>
          <a:bodyPr>
            <a:normAutofit/>
          </a:bodyPr>
          <a:lstStyle/>
          <a:p>
            <a:r>
              <a:rPr lang="de-DE" dirty="0"/>
              <a:t>-   Überprüfung von angeschlossenen Geräten. </a:t>
            </a:r>
          </a:p>
          <a:p>
            <a:pPr marL="342900" indent="-342900">
              <a:buFontTx/>
              <a:buChar char="-"/>
            </a:pPr>
            <a:r>
              <a:rPr lang="de-DE" dirty="0"/>
              <a:t>Überprüfung auf lose Verkabelungen wie USB, </a:t>
            </a:r>
            <a:r>
              <a:rPr lang="de-DE" dirty="0" err="1"/>
              <a:t>Firewire</a:t>
            </a:r>
            <a:r>
              <a:rPr lang="de-DE" dirty="0"/>
              <a:t> oder Ethernet können auf versteckte Geräte hinweisen. </a:t>
            </a:r>
          </a:p>
          <a:p>
            <a:pPr marL="342900" indent="-342900">
              <a:buFontTx/>
              <a:buChar char="-"/>
            </a:pPr>
            <a:r>
              <a:rPr lang="de-DE" dirty="0"/>
              <a:t>Netzteile ohne Geräte </a:t>
            </a:r>
          </a:p>
          <a:p>
            <a:pPr marL="342900" indent="-342900">
              <a:buFontTx/>
              <a:buChar char="-"/>
            </a:pPr>
            <a:r>
              <a:rPr lang="de-DE" dirty="0"/>
              <a:t>Verpackungen mit Hinweise auf Geräte (Serial </a:t>
            </a:r>
            <a:r>
              <a:rPr lang="de-DE" dirty="0" err="1"/>
              <a:t>No</a:t>
            </a:r>
            <a:r>
              <a:rPr lang="de-DE" dirty="0"/>
              <a:t>./PIN) </a:t>
            </a:r>
          </a:p>
          <a:p>
            <a:pPr marL="342900" indent="-342900">
              <a:buFontTx/>
              <a:buChar char="-"/>
            </a:pPr>
            <a:r>
              <a:rPr lang="de-DE" dirty="0"/>
              <a:t>USB Speicher können theoretisch alles sein (Schlüsselanhänger) </a:t>
            </a:r>
          </a:p>
          <a:p>
            <a:pPr marL="342900" indent="-342900">
              <a:buFontTx/>
              <a:buChar char="-"/>
            </a:pPr>
            <a:r>
              <a:rPr lang="de-DE" dirty="0"/>
              <a:t>Abdrücke von Geräten </a:t>
            </a:r>
          </a:p>
          <a:p>
            <a:pPr marL="342900" indent="-342900">
              <a:buFontTx/>
              <a:buChar char="-"/>
            </a:pPr>
            <a:r>
              <a:rPr lang="de-DE" dirty="0"/>
              <a:t>Literatur zu bestimmten Sachgebieten </a:t>
            </a:r>
          </a:p>
          <a:p>
            <a:pPr marL="342900" indent="-342900">
              <a:buFontTx/>
              <a:buChar char="-"/>
            </a:pPr>
            <a:r>
              <a:rPr lang="de-DE" dirty="0"/>
              <a:t>Zettel und handschriftliches im unmittelbaren Umfeld des Computers (Passwörter)</a:t>
            </a:r>
          </a:p>
        </p:txBody>
      </p:sp>
      <p:pic>
        <p:nvPicPr>
          <p:cNvPr id="5" name="Grafik 4">
            <a:extLst>
              <a:ext uri="{FF2B5EF4-FFF2-40B4-BE49-F238E27FC236}">
                <a16:creationId xmlns:a16="http://schemas.microsoft.com/office/drawing/2014/main" id="{0BAC10C2-78A5-75E2-F282-17B77E745684}"/>
              </a:ext>
            </a:extLst>
          </p:cNvPr>
          <p:cNvPicPr>
            <a:picLocks noChangeAspect="1"/>
          </p:cNvPicPr>
          <p:nvPr/>
        </p:nvPicPr>
        <p:blipFill>
          <a:blip r:embed="rId3"/>
          <a:stretch>
            <a:fillRect/>
          </a:stretch>
        </p:blipFill>
        <p:spPr>
          <a:xfrm>
            <a:off x="6943066" y="4195916"/>
            <a:ext cx="4087791" cy="791186"/>
          </a:xfrm>
          <a:prstGeom prst="rect">
            <a:avLst/>
          </a:prstGeom>
        </p:spPr>
      </p:pic>
      <p:pic>
        <p:nvPicPr>
          <p:cNvPr id="7" name="Grafik 6">
            <a:extLst>
              <a:ext uri="{FF2B5EF4-FFF2-40B4-BE49-F238E27FC236}">
                <a16:creationId xmlns:a16="http://schemas.microsoft.com/office/drawing/2014/main" id="{A929C2B8-5307-6E59-DC3C-6C2271236E3E}"/>
              </a:ext>
            </a:extLst>
          </p:cNvPr>
          <p:cNvPicPr>
            <a:picLocks noChangeAspect="1"/>
          </p:cNvPicPr>
          <p:nvPr/>
        </p:nvPicPr>
        <p:blipFill>
          <a:blip r:embed="rId4"/>
          <a:stretch>
            <a:fillRect/>
          </a:stretch>
        </p:blipFill>
        <p:spPr>
          <a:xfrm>
            <a:off x="7799836" y="33388"/>
            <a:ext cx="3434242" cy="1852871"/>
          </a:xfrm>
          <a:prstGeom prst="rect">
            <a:avLst/>
          </a:prstGeom>
        </p:spPr>
      </p:pic>
    </p:spTree>
    <p:extLst>
      <p:ext uri="{BB962C8B-B14F-4D97-AF65-F5344CB8AC3E}">
        <p14:creationId xmlns:p14="http://schemas.microsoft.com/office/powerpoint/2010/main" val="35269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B1A8F-A74E-F81B-8369-22E79510FC6C}"/>
              </a:ext>
            </a:extLst>
          </p:cNvPr>
          <p:cNvSpPr>
            <a:spLocks noGrp="1"/>
          </p:cNvSpPr>
          <p:nvPr>
            <p:ph type="title"/>
          </p:nvPr>
        </p:nvSpPr>
        <p:spPr/>
        <p:txBody>
          <a:bodyPr/>
          <a:lstStyle/>
          <a:p>
            <a:r>
              <a:rPr lang="de-DE" dirty="0"/>
              <a:t>Zu erhebende Informationen </a:t>
            </a:r>
          </a:p>
        </p:txBody>
      </p:sp>
      <p:sp>
        <p:nvSpPr>
          <p:cNvPr id="3" name="Inhaltsplatzhalter 2">
            <a:extLst>
              <a:ext uri="{FF2B5EF4-FFF2-40B4-BE49-F238E27FC236}">
                <a16:creationId xmlns:a16="http://schemas.microsoft.com/office/drawing/2014/main" id="{F60847FF-8599-4BEF-2B24-C25F51533905}"/>
              </a:ext>
            </a:extLst>
          </p:cNvPr>
          <p:cNvSpPr>
            <a:spLocks noGrp="1"/>
          </p:cNvSpPr>
          <p:nvPr>
            <p:ph idx="1"/>
          </p:nvPr>
        </p:nvSpPr>
        <p:spPr/>
        <p:txBody>
          <a:bodyPr>
            <a:normAutofit/>
          </a:bodyPr>
          <a:lstStyle/>
          <a:p>
            <a:r>
              <a:rPr lang="de-DE" dirty="0"/>
              <a:t>Frühzeitig Informationen zu folgenden Punkten zu erheben: </a:t>
            </a:r>
          </a:p>
          <a:p>
            <a:r>
              <a:rPr lang="de-DE" dirty="0"/>
              <a:t>- zum Netzwerk,</a:t>
            </a:r>
          </a:p>
          <a:p>
            <a:pPr marL="342900" indent="-342900">
              <a:buFontTx/>
              <a:buChar char="-"/>
            </a:pPr>
            <a:r>
              <a:rPr lang="de-DE" dirty="0"/>
              <a:t>den Geräten, </a:t>
            </a:r>
          </a:p>
          <a:p>
            <a:pPr marL="342900" indent="-342900">
              <a:buFontTx/>
              <a:buChar char="-"/>
            </a:pPr>
            <a:r>
              <a:rPr lang="de-DE" dirty="0"/>
              <a:t>dem Nutzerverhalten </a:t>
            </a:r>
          </a:p>
          <a:p>
            <a:pPr marL="342900" indent="-342900">
              <a:buFontTx/>
              <a:buChar char="-"/>
            </a:pPr>
            <a:r>
              <a:rPr lang="de-DE" dirty="0"/>
              <a:t>mögliche Absicherungen durch den Betroffenen (Zugangskennung, Passwörter, Sperrcodes) </a:t>
            </a:r>
          </a:p>
          <a:p>
            <a:endParaRPr lang="de-DE" dirty="0"/>
          </a:p>
          <a:p>
            <a:r>
              <a:rPr lang="de-DE" dirty="0"/>
              <a:t>Personen getrennt befragen, um Wiedersprüche zu erkennen. </a:t>
            </a:r>
          </a:p>
          <a:p>
            <a:r>
              <a:rPr lang="de-DE" dirty="0"/>
              <a:t>Betroffenen nicht auf Grund von Kosten unter Druck setzen!</a:t>
            </a:r>
          </a:p>
        </p:txBody>
      </p:sp>
    </p:spTree>
    <p:extLst>
      <p:ext uri="{BB962C8B-B14F-4D97-AF65-F5344CB8AC3E}">
        <p14:creationId xmlns:p14="http://schemas.microsoft.com/office/powerpoint/2010/main" val="165263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B8DA3-2213-8970-525B-71CC7347DF64}"/>
              </a:ext>
            </a:extLst>
          </p:cNvPr>
          <p:cNvSpPr>
            <a:spLocks noGrp="1"/>
          </p:cNvSpPr>
          <p:nvPr>
            <p:ph type="title"/>
          </p:nvPr>
        </p:nvSpPr>
        <p:spPr/>
        <p:txBody>
          <a:bodyPr>
            <a:normAutofit fontScale="90000"/>
          </a:bodyPr>
          <a:lstStyle/>
          <a:p>
            <a:r>
              <a:rPr lang="de-DE" dirty="0"/>
              <a:t>Besonderheiten im Unternehmensumfeld</a:t>
            </a:r>
          </a:p>
        </p:txBody>
      </p:sp>
      <p:sp>
        <p:nvSpPr>
          <p:cNvPr id="3" name="Inhaltsplatzhalter 2">
            <a:extLst>
              <a:ext uri="{FF2B5EF4-FFF2-40B4-BE49-F238E27FC236}">
                <a16:creationId xmlns:a16="http://schemas.microsoft.com/office/drawing/2014/main" id="{CEBDED71-DADD-A75B-428A-C574FD64FABE}"/>
              </a:ext>
            </a:extLst>
          </p:cNvPr>
          <p:cNvSpPr>
            <a:spLocks noGrp="1"/>
          </p:cNvSpPr>
          <p:nvPr>
            <p:ph idx="1"/>
          </p:nvPr>
        </p:nvSpPr>
        <p:spPr/>
        <p:txBody>
          <a:bodyPr>
            <a:normAutofit/>
          </a:bodyPr>
          <a:lstStyle/>
          <a:p>
            <a:r>
              <a:rPr lang="de-DE" dirty="0"/>
              <a:t>Im Unternehmensumfeld sind Absprachen mit IT </a:t>
            </a:r>
            <a:r>
              <a:rPr lang="de-DE" dirty="0" err="1"/>
              <a:t>Verantwotlichen</a:t>
            </a:r>
            <a:r>
              <a:rPr lang="de-DE" dirty="0"/>
              <a:t> unerlässlich. </a:t>
            </a:r>
          </a:p>
          <a:p>
            <a:r>
              <a:rPr lang="de-DE" dirty="0"/>
              <a:t>Benötigte Informationen:</a:t>
            </a:r>
          </a:p>
          <a:p>
            <a:r>
              <a:rPr lang="de-DE" b="1" dirty="0"/>
              <a:t>genutzte Betriebssystemarchitektur • genutzte Netzwerktechnologie • Servertechnologie • Backuptechnologien • spezielle Softwareanwendung (CRM, Buchhaltung etc…) • Zugriffsschutzmanagement • IT Sicherheitsmanagement • Meldepflichten</a:t>
            </a:r>
          </a:p>
          <a:p>
            <a:r>
              <a:rPr lang="de-DE" b="1" dirty="0"/>
              <a:t>Zugang zu: Netzwerkressourcen •  Datenablage • Backups •  Datenbanken</a:t>
            </a:r>
          </a:p>
        </p:txBody>
      </p:sp>
    </p:spTree>
    <p:extLst>
      <p:ext uri="{BB962C8B-B14F-4D97-AF65-F5344CB8AC3E}">
        <p14:creationId xmlns:p14="http://schemas.microsoft.com/office/powerpoint/2010/main" val="136459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CCED2-21C8-7BAD-4786-197C4CA274CE}"/>
              </a:ext>
            </a:extLst>
          </p:cNvPr>
          <p:cNvSpPr>
            <a:spLocks noGrp="1"/>
          </p:cNvSpPr>
          <p:nvPr>
            <p:ph type="title"/>
          </p:nvPr>
        </p:nvSpPr>
        <p:spPr/>
        <p:txBody>
          <a:bodyPr/>
          <a:lstStyle/>
          <a:p>
            <a:r>
              <a:rPr lang="de-DE" dirty="0"/>
              <a:t>Priorisierung</a:t>
            </a:r>
          </a:p>
        </p:txBody>
      </p:sp>
      <p:sp>
        <p:nvSpPr>
          <p:cNvPr id="3" name="Inhaltsplatzhalter 2">
            <a:extLst>
              <a:ext uri="{FF2B5EF4-FFF2-40B4-BE49-F238E27FC236}">
                <a16:creationId xmlns:a16="http://schemas.microsoft.com/office/drawing/2014/main" id="{B30514C3-88D4-A499-8F5D-2DB2A1334B2A}"/>
              </a:ext>
            </a:extLst>
          </p:cNvPr>
          <p:cNvSpPr>
            <a:spLocks noGrp="1"/>
          </p:cNvSpPr>
          <p:nvPr>
            <p:ph idx="1"/>
          </p:nvPr>
        </p:nvSpPr>
        <p:spPr/>
        <p:txBody>
          <a:bodyPr/>
          <a:lstStyle/>
          <a:p>
            <a:pPr marL="342900" indent="-342900">
              <a:buFontTx/>
              <a:buChar char="-"/>
            </a:pPr>
            <a:r>
              <a:rPr lang="de-DE" dirty="0"/>
              <a:t>Alles sichern was später wichtig sein könnte</a:t>
            </a:r>
          </a:p>
          <a:p>
            <a:pPr marL="342900" indent="-342900">
              <a:buFontTx/>
              <a:buChar char="-"/>
            </a:pPr>
            <a:r>
              <a:rPr lang="de-DE" dirty="0"/>
              <a:t>Viele Einzelschritte </a:t>
            </a:r>
          </a:p>
          <a:p>
            <a:pPr marL="342900" indent="-342900">
              <a:buFontTx/>
              <a:buChar char="-"/>
            </a:pPr>
            <a:r>
              <a:rPr lang="de-DE" dirty="0"/>
              <a:t>Flüchtigkeit von Daten </a:t>
            </a:r>
          </a:p>
          <a:p>
            <a:pPr marL="342900" indent="-342900">
              <a:buFontTx/>
              <a:buChar char="-"/>
            </a:pPr>
            <a:r>
              <a:rPr lang="de-DE" dirty="0">
                <a:sym typeface="Wingdings" panose="05000000000000000000" pitchFamily="2" charset="2"/>
              </a:rPr>
              <a:t> Priorisierung der Daten </a:t>
            </a:r>
            <a:endParaRPr lang="de-DE" dirty="0"/>
          </a:p>
          <a:p>
            <a:endParaRPr lang="de-DE" dirty="0"/>
          </a:p>
        </p:txBody>
      </p:sp>
    </p:spTree>
    <p:extLst>
      <p:ext uri="{BB962C8B-B14F-4D97-AF65-F5344CB8AC3E}">
        <p14:creationId xmlns:p14="http://schemas.microsoft.com/office/powerpoint/2010/main" val="75328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7F857-F32E-2D04-9291-B073F8ACA36D}"/>
              </a:ext>
            </a:extLst>
          </p:cNvPr>
          <p:cNvSpPr>
            <a:spLocks noGrp="1"/>
          </p:cNvSpPr>
          <p:nvPr>
            <p:ph type="title"/>
          </p:nvPr>
        </p:nvSpPr>
        <p:spPr/>
        <p:txBody>
          <a:bodyPr/>
          <a:lstStyle/>
          <a:p>
            <a:r>
              <a:rPr lang="de-DE" dirty="0"/>
              <a:t>Priorisierung: </a:t>
            </a:r>
          </a:p>
        </p:txBody>
      </p:sp>
      <p:sp>
        <p:nvSpPr>
          <p:cNvPr id="3" name="Inhaltsplatzhalter 2">
            <a:extLst>
              <a:ext uri="{FF2B5EF4-FFF2-40B4-BE49-F238E27FC236}">
                <a16:creationId xmlns:a16="http://schemas.microsoft.com/office/drawing/2014/main" id="{8EF9E328-74D1-77EF-7EC9-8C63BD4DBC5B}"/>
              </a:ext>
            </a:extLst>
          </p:cNvPr>
          <p:cNvSpPr>
            <a:spLocks noGrp="1"/>
          </p:cNvSpPr>
          <p:nvPr>
            <p:ph idx="1"/>
          </p:nvPr>
        </p:nvSpPr>
        <p:spPr/>
        <p:txBody>
          <a:bodyPr/>
          <a:lstStyle/>
          <a:p>
            <a:r>
              <a:rPr lang="de-DE" dirty="0"/>
              <a:t>1. CPU-Register, Cache-Speicher </a:t>
            </a:r>
          </a:p>
          <a:p>
            <a:r>
              <a:rPr lang="de-DE" dirty="0"/>
              <a:t>2. Routingtabellen, ARP-Cache, Prozessliste, Netzwerkstatus, Kerneldaten, Hauptspeicherinhalt </a:t>
            </a:r>
          </a:p>
          <a:p>
            <a:r>
              <a:rPr lang="de-DE" dirty="0"/>
              <a:t>3. temporäre Dateisysteme, SWAP-Bereiche, andere temporäre Daten </a:t>
            </a:r>
          </a:p>
          <a:p>
            <a:r>
              <a:rPr lang="de-DE" dirty="0"/>
              <a:t>4. Massenspeicherinhalte (logisch oder physikalisch) </a:t>
            </a:r>
          </a:p>
          <a:p>
            <a:r>
              <a:rPr lang="de-DE" dirty="0"/>
              <a:t>5. Auf anderen Systemen verfügbare Log- und </a:t>
            </a:r>
            <a:r>
              <a:rPr lang="de-DE" dirty="0" err="1"/>
              <a:t>Monitoringdaten</a:t>
            </a:r>
            <a:r>
              <a:rPr lang="de-DE" dirty="0"/>
              <a:t> des untersuchten Systems </a:t>
            </a:r>
          </a:p>
          <a:p>
            <a:r>
              <a:rPr lang="de-DE" dirty="0"/>
              <a:t>6. Physikalische Konfiguration, Netzwerkkonfiguration </a:t>
            </a:r>
          </a:p>
          <a:p>
            <a:r>
              <a:rPr lang="de-DE" dirty="0"/>
              <a:t>7. Archivierte Medien (Datensicherungen)</a:t>
            </a:r>
          </a:p>
        </p:txBody>
      </p:sp>
    </p:spTree>
    <p:extLst>
      <p:ext uri="{BB962C8B-B14F-4D97-AF65-F5344CB8AC3E}">
        <p14:creationId xmlns:p14="http://schemas.microsoft.com/office/powerpoint/2010/main" val="213502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7D5C4-9CFD-3C92-8142-A63064089A3B}"/>
              </a:ext>
            </a:extLst>
          </p:cNvPr>
          <p:cNvSpPr>
            <a:spLocks noGrp="1"/>
          </p:cNvSpPr>
          <p:nvPr>
            <p:ph type="title"/>
          </p:nvPr>
        </p:nvSpPr>
        <p:spPr/>
        <p:txBody>
          <a:bodyPr/>
          <a:lstStyle/>
          <a:p>
            <a:r>
              <a:rPr lang="de-DE" dirty="0"/>
              <a:t>Fehlerquellen </a:t>
            </a:r>
          </a:p>
        </p:txBody>
      </p:sp>
      <p:sp>
        <p:nvSpPr>
          <p:cNvPr id="3" name="Inhaltsplatzhalter 2">
            <a:extLst>
              <a:ext uri="{FF2B5EF4-FFF2-40B4-BE49-F238E27FC236}">
                <a16:creationId xmlns:a16="http://schemas.microsoft.com/office/drawing/2014/main" id="{81267011-5DCE-2CC9-473B-14E9024F42FF}"/>
              </a:ext>
            </a:extLst>
          </p:cNvPr>
          <p:cNvSpPr>
            <a:spLocks noGrp="1"/>
          </p:cNvSpPr>
          <p:nvPr>
            <p:ph idx="1"/>
          </p:nvPr>
        </p:nvSpPr>
        <p:spPr/>
        <p:txBody>
          <a:bodyPr>
            <a:normAutofit/>
          </a:bodyPr>
          <a:lstStyle/>
          <a:p>
            <a:r>
              <a:rPr lang="de-DE" b="1" dirty="0"/>
              <a:t>Rechner herunterfahren </a:t>
            </a:r>
            <a:r>
              <a:rPr lang="de-DE" dirty="0"/>
              <a:t>– dadurch können dadurch wichtige Beweise verloren gehen. </a:t>
            </a:r>
          </a:p>
          <a:p>
            <a:r>
              <a:rPr lang="de-DE" b="1" dirty="0"/>
              <a:t>Programmen und Tools vertrauen, die auf dem untersuchten Computer vorhanden sind</a:t>
            </a:r>
            <a:r>
              <a:rPr lang="de-DE" dirty="0"/>
              <a:t>. Ein Forensiker sollte seine benötigten Programme auf einem schreibgeschützten Medium mitbringen und ausschließlich diese nutzen um Daten aus dem System herauszuziehen. </a:t>
            </a:r>
          </a:p>
          <a:p>
            <a:r>
              <a:rPr lang="de-DE" b="1" dirty="0"/>
              <a:t>Programme starten</a:t>
            </a:r>
            <a:r>
              <a:rPr lang="de-DE" dirty="0"/>
              <a:t>, die großflächig Zugriffszeitstempel verändern können (z.B. ‚</a:t>
            </a:r>
            <a:r>
              <a:rPr lang="de-DE" dirty="0" err="1"/>
              <a:t>tar</a:t>
            </a:r>
            <a:r>
              <a:rPr lang="de-DE" dirty="0"/>
              <a:t>‘ oder ‚</a:t>
            </a:r>
            <a:r>
              <a:rPr lang="de-DE" dirty="0" err="1"/>
              <a:t>xcopy</a:t>
            </a:r>
            <a:r>
              <a:rPr lang="de-DE" dirty="0"/>
              <a:t>‘). </a:t>
            </a:r>
          </a:p>
          <a:p>
            <a:r>
              <a:rPr lang="de-DE" b="1" dirty="0"/>
              <a:t>System vom Netz nehmen</a:t>
            </a:r>
            <a:r>
              <a:rPr lang="de-DE" dirty="0"/>
              <a:t>. </a:t>
            </a:r>
            <a:r>
              <a:rPr lang="de-DE" dirty="0" err="1"/>
              <a:t>Wipe</a:t>
            </a:r>
            <a:r>
              <a:rPr lang="de-DE" dirty="0"/>
              <a:t>- Skript was wichtige Daten überschreibt. Fernzugriff Datenlöschung?</a:t>
            </a:r>
          </a:p>
        </p:txBody>
      </p:sp>
    </p:spTree>
    <p:extLst>
      <p:ext uri="{BB962C8B-B14F-4D97-AF65-F5344CB8AC3E}">
        <p14:creationId xmlns:p14="http://schemas.microsoft.com/office/powerpoint/2010/main" val="396492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C4601D8-F957-F659-C5C8-61B3C71B8711}"/>
              </a:ext>
            </a:extLst>
          </p:cNvPr>
          <p:cNvSpPr>
            <a:spLocks noGrp="1"/>
          </p:cNvSpPr>
          <p:nvPr>
            <p:ph type="body" sz="quarter" idx="12"/>
          </p:nvPr>
        </p:nvSpPr>
        <p:spPr/>
        <p:txBody>
          <a:bodyPr/>
          <a:lstStyle/>
          <a:p>
            <a:r>
              <a:rPr lang="de-DE" dirty="0"/>
              <a:t>Daten Integrität</a:t>
            </a:r>
          </a:p>
        </p:txBody>
      </p:sp>
      <p:sp>
        <p:nvSpPr>
          <p:cNvPr id="3" name="Textplatzhalter 2">
            <a:extLst>
              <a:ext uri="{FF2B5EF4-FFF2-40B4-BE49-F238E27FC236}">
                <a16:creationId xmlns:a16="http://schemas.microsoft.com/office/drawing/2014/main" id="{FD12199E-0A8F-0071-EAD1-BE5EDD87955D}"/>
              </a:ext>
            </a:extLst>
          </p:cNvPr>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404883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D06FD-7A24-FCF1-5E48-F3759F4C0D75}"/>
              </a:ext>
            </a:extLst>
          </p:cNvPr>
          <p:cNvSpPr>
            <a:spLocks noGrp="1"/>
          </p:cNvSpPr>
          <p:nvPr>
            <p:ph type="title"/>
          </p:nvPr>
        </p:nvSpPr>
        <p:spPr/>
        <p:txBody>
          <a:bodyPr/>
          <a:lstStyle/>
          <a:p>
            <a:r>
              <a:rPr lang="de-DE" dirty="0"/>
              <a:t>Datenintegrität</a:t>
            </a:r>
          </a:p>
        </p:txBody>
      </p:sp>
      <p:sp>
        <p:nvSpPr>
          <p:cNvPr id="3" name="Inhaltsplatzhalter 2">
            <a:extLst>
              <a:ext uri="{FF2B5EF4-FFF2-40B4-BE49-F238E27FC236}">
                <a16:creationId xmlns:a16="http://schemas.microsoft.com/office/drawing/2014/main" id="{8BD8F6A8-EE8C-2B7A-7288-790D3BF517AF}"/>
              </a:ext>
            </a:extLst>
          </p:cNvPr>
          <p:cNvSpPr>
            <a:spLocks noGrp="1"/>
          </p:cNvSpPr>
          <p:nvPr>
            <p:ph idx="1"/>
          </p:nvPr>
        </p:nvSpPr>
        <p:spPr/>
        <p:txBody>
          <a:bodyPr>
            <a:normAutofit fontScale="92500" lnSpcReduction="10000"/>
          </a:bodyPr>
          <a:lstStyle/>
          <a:p>
            <a:r>
              <a:rPr lang="de-DE" dirty="0"/>
              <a:t>Technische Daten sind leichter </a:t>
            </a:r>
            <a:r>
              <a:rPr lang="de-DE" dirty="0" err="1"/>
              <a:t>Veränder</a:t>
            </a:r>
            <a:r>
              <a:rPr lang="de-DE" dirty="0"/>
              <a:t>- und Manipulierbar</a:t>
            </a:r>
          </a:p>
          <a:p>
            <a:pPr marL="342900" indent="-342900">
              <a:buFontTx/>
              <a:buChar char="-"/>
            </a:pPr>
            <a:r>
              <a:rPr lang="de-DE" dirty="0"/>
              <a:t>Veränderungen von </a:t>
            </a:r>
            <a:r>
              <a:rPr lang="de-DE" dirty="0" err="1"/>
              <a:t>Digitalenspuren</a:t>
            </a:r>
            <a:r>
              <a:rPr lang="de-DE" dirty="0"/>
              <a:t> sind leichter durchführbar und schwerer nachweisbar. </a:t>
            </a:r>
          </a:p>
          <a:p>
            <a:pPr marL="342900" indent="-342900">
              <a:buFontTx/>
              <a:buChar char="-"/>
            </a:pPr>
            <a:r>
              <a:rPr lang="de-DE" dirty="0"/>
              <a:t>Um die Datenintegrität zu gewehrleisten werden mehrere Kopien erstellt. Dabei wird die </a:t>
            </a:r>
            <a:r>
              <a:rPr lang="de-DE" b="1" dirty="0" err="1"/>
              <a:t>Urkopie</a:t>
            </a:r>
            <a:r>
              <a:rPr lang="de-DE" b="1" dirty="0"/>
              <a:t> </a:t>
            </a:r>
            <a:r>
              <a:rPr lang="de-DE" dirty="0"/>
              <a:t>archiviert. </a:t>
            </a:r>
          </a:p>
          <a:p>
            <a:pPr marL="342900" indent="-342900">
              <a:buFontTx/>
              <a:buChar char="-"/>
            </a:pPr>
            <a:r>
              <a:rPr lang="de-DE" dirty="0"/>
              <a:t>Um Datenveränderungen zu vermeiden sollte wo immer es möglich ist ein </a:t>
            </a:r>
            <a:r>
              <a:rPr lang="de-DE" b="1" dirty="0"/>
              <a:t>Schreibschutzadapter verwendet </a:t>
            </a:r>
            <a:r>
              <a:rPr lang="de-DE" dirty="0"/>
              <a:t>werden. Ausnehmen sind:</a:t>
            </a:r>
          </a:p>
          <a:p>
            <a:pPr marL="881063" lvl="2" indent="-342900">
              <a:buFontTx/>
              <a:buChar char="-"/>
            </a:pPr>
            <a:r>
              <a:rPr lang="de-DE" dirty="0"/>
              <a:t>laufendes System mit Vollverschlüsselung </a:t>
            </a:r>
          </a:p>
          <a:p>
            <a:pPr marL="881063" lvl="2" indent="-342900">
              <a:buFontTx/>
              <a:buChar char="-"/>
            </a:pPr>
            <a:r>
              <a:rPr lang="de-DE" dirty="0"/>
              <a:t>Sicherung aus Cloud Storage </a:t>
            </a:r>
          </a:p>
          <a:p>
            <a:pPr marL="881063" lvl="2" indent="-342900">
              <a:buFontTx/>
              <a:buChar char="-"/>
            </a:pPr>
            <a:r>
              <a:rPr lang="de-DE" dirty="0"/>
              <a:t>Sicherung aus einem großen Storage </a:t>
            </a:r>
          </a:p>
          <a:p>
            <a:pPr marL="881063" lvl="2" indent="-342900">
              <a:buFontTx/>
              <a:buChar char="-"/>
            </a:pPr>
            <a:r>
              <a:rPr lang="de-DE" dirty="0"/>
              <a:t>Sicherung aus einem Rechenzentrum</a:t>
            </a:r>
          </a:p>
          <a:p>
            <a:pPr lvl="2" indent="0">
              <a:buNone/>
            </a:pPr>
            <a:r>
              <a:rPr lang="de-DE" dirty="0"/>
              <a:t>In diesen Fällen sind eine lückenlose Dokumentation und ein Vier-Augen-Prinzip bei der Erstellung der Kopie ratsam.</a:t>
            </a:r>
          </a:p>
        </p:txBody>
      </p:sp>
    </p:spTree>
    <p:extLst>
      <p:ext uri="{BB962C8B-B14F-4D97-AF65-F5344CB8AC3E}">
        <p14:creationId xmlns:p14="http://schemas.microsoft.com/office/powerpoint/2010/main" val="398816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A9645-39D2-75EB-CE57-146F980B6856}"/>
              </a:ext>
            </a:extLst>
          </p:cNvPr>
          <p:cNvSpPr>
            <a:spLocks noGrp="1"/>
          </p:cNvSpPr>
          <p:nvPr>
            <p:ph type="title"/>
          </p:nvPr>
        </p:nvSpPr>
        <p:spPr/>
        <p:txBody>
          <a:bodyPr>
            <a:normAutofit fontScale="90000"/>
          </a:bodyPr>
          <a:lstStyle/>
          <a:p>
            <a:r>
              <a:rPr lang="de-DE" dirty="0"/>
              <a:t>Methodiken zur Sicherung der Datenintegrität:</a:t>
            </a:r>
          </a:p>
        </p:txBody>
      </p:sp>
      <p:sp>
        <p:nvSpPr>
          <p:cNvPr id="3" name="Inhaltsplatzhalter 2">
            <a:extLst>
              <a:ext uri="{FF2B5EF4-FFF2-40B4-BE49-F238E27FC236}">
                <a16:creationId xmlns:a16="http://schemas.microsoft.com/office/drawing/2014/main" id="{BF6AAAB4-F387-9BBB-EF87-ACB7D2427E81}"/>
              </a:ext>
            </a:extLst>
          </p:cNvPr>
          <p:cNvSpPr>
            <a:spLocks noGrp="1"/>
          </p:cNvSpPr>
          <p:nvPr>
            <p:ph idx="1"/>
          </p:nvPr>
        </p:nvSpPr>
        <p:spPr/>
        <p:txBody>
          <a:bodyPr/>
          <a:lstStyle/>
          <a:p>
            <a:r>
              <a:rPr lang="de-DE" dirty="0"/>
              <a:t>Hashwerte und Prüfsummen: </a:t>
            </a:r>
          </a:p>
          <a:p>
            <a:pPr marL="342900" indent="-342900">
              <a:buFontTx/>
              <a:buChar char="-"/>
            </a:pPr>
            <a:r>
              <a:rPr lang="de-DE" b="1" dirty="0"/>
              <a:t>Hashwerte sind Ergebnisse aus mathematischen </a:t>
            </a:r>
            <a:r>
              <a:rPr lang="de-DE" b="1" dirty="0" err="1"/>
              <a:t>Einwegfunktionien</a:t>
            </a:r>
            <a:r>
              <a:rPr lang="de-DE" b="1" dirty="0"/>
              <a:t>  </a:t>
            </a:r>
            <a:r>
              <a:rPr lang="de-DE" dirty="0"/>
              <a:t> minimale Änderungen im Eingabewert führen zu signifikanter Änderung des Ausgabewerts.</a:t>
            </a:r>
          </a:p>
          <a:p>
            <a:pPr marL="342900" indent="-342900">
              <a:buFontTx/>
              <a:buChar char="-"/>
            </a:pPr>
            <a:r>
              <a:rPr lang="de-DE" dirty="0"/>
              <a:t>Beispiel: md5("Fran</a:t>
            </a:r>
            <a:r>
              <a:rPr lang="de-DE" b="1" dirty="0"/>
              <a:t>z</a:t>
            </a:r>
            <a:r>
              <a:rPr lang="de-DE" dirty="0"/>
              <a:t> jagt im komplett verwahrlosten Taxi quer durch Bayern") = </a:t>
            </a:r>
            <a:r>
              <a:rPr lang="de-DE" b="1" dirty="0"/>
              <a:t>a3cca2b2aa1e3b5b3b5aad99a8529074</a:t>
            </a:r>
          </a:p>
          <a:p>
            <a:pPr marL="342900" indent="-342900">
              <a:buFontTx/>
              <a:buChar char="-"/>
            </a:pPr>
            <a:r>
              <a:rPr lang="de-DE" dirty="0"/>
              <a:t>md5("Fran</a:t>
            </a:r>
            <a:r>
              <a:rPr lang="de-DE" b="1" dirty="0"/>
              <a:t>k</a:t>
            </a:r>
            <a:r>
              <a:rPr lang="de-DE" dirty="0"/>
              <a:t> jagt im komplett verwahrlosten Taxi quer durch Bayern") = </a:t>
            </a:r>
            <a:r>
              <a:rPr lang="de-DE" b="1" dirty="0"/>
              <a:t>7e716d0e702df0505fc72e2b89467910</a:t>
            </a:r>
          </a:p>
          <a:p>
            <a:pPr marL="342900" indent="-342900">
              <a:buFontTx/>
              <a:buChar char="-"/>
            </a:pPr>
            <a:r>
              <a:rPr lang="de-DE" dirty="0"/>
              <a:t>Häufig genutzte </a:t>
            </a:r>
            <a:r>
              <a:rPr lang="de-DE" dirty="0" err="1"/>
              <a:t>Hashing</a:t>
            </a:r>
            <a:r>
              <a:rPr lang="de-DE" dirty="0"/>
              <a:t>- </a:t>
            </a:r>
            <a:r>
              <a:rPr lang="de-DE" dirty="0" err="1"/>
              <a:t>Algorythmen</a:t>
            </a:r>
            <a:r>
              <a:rPr lang="de-DE" dirty="0"/>
              <a:t> sind MD5, SHA- Familie, RIPEMD-160, </a:t>
            </a:r>
            <a:r>
              <a:rPr lang="de-DE" dirty="0" err="1"/>
              <a:t>Whirepool</a:t>
            </a:r>
            <a:r>
              <a:rPr lang="de-DE" dirty="0"/>
              <a:t>, Tiger</a:t>
            </a:r>
          </a:p>
          <a:p>
            <a:pPr marL="342900" indent="-342900">
              <a:buFontTx/>
              <a:buChar char="-"/>
            </a:pPr>
            <a:r>
              <a:rPr lang="de-DE" dirty="0"/>
              <a:t>Hashwerte können keine Ähnlichkeiten herausfiltern</a:t>
            </a:r>
          </a:p>
          <a:p>
            <a:pPr marL="342900" indent="-342900">
              <a:buFontTx/>
              <a:buChar char="-"/>
            </a:pPr>
            <a:endParaRPr lang="de-DE" dirty="0"/>
          </a:p>
        </p:txBody>
      </p:sp>
    </p:spTree>
    <p:extLst>
      <p:ext uri="{BB962C8B-B14F-4D97-AF65-F5344CB8AC3E}">
        <p14:creationId xmlns:p14="http://schemas.microsoft.com/office/powerpoint/2010/main" val="135901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7847A7C-E67F-46FF-84F2-3C943B8203D8}"/>
              </a:ext>
            </a:extLst>
          </p:cNvPr>
          <p:cNvSpPr>
            <a:spLocks noGrp="1"/>
          </p:cNvSpPr>
          <p:nvPr>
            <p:ph type="body" sz="quarter" idx="12"/>
          </p:nvPr>
        </p:nvSpPr>
        <p:spPr/>
        <p:txBody>
          <a:bodyPr/>
          <a:lstStyle/>
          <a:p>
            <a:r>
              <a:rPr lang="de-DE" dirty="0"/>
              <a:t>Vorbereitungsphase</a:t>
            </a:r>
          </a:p>
        </p:txBody>
      </p:sp>
      <p:sp>
        <p:nvSpPr>
          <p:cNvPr id="3" name="Textplatzhalter 2">
            <a:extLst>
              <a:ext uri="{FF2B5EF4-FFF2-40B4-BE49-F238E27FC236}">
                <a16:creationId xmlns:a16="http://schemas.microsoft.com/office/drawing/2014/main" id="{3DFF53CC-F497-4C7E-B07E-0AA66182D825}"/>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717909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B34B99-58E1-492C-BCD1-EEEC275C4D69}"/>
              </a:ext>
            </a:extLst>
          </p:cNvPr>
          <p:cNvSpPr>
            <a:spLocks noGrp="1"/>
          </p:cNvSpPr>
          <p:nvPr>
            <p:ph type="body" sz="quarter" idx="12"/>
          </p:nvPr>
        </p:nvSpPr>
        <p:spPr/>
        <p:txBody>
          <a:bodyPr/>
          <a:lstStyle/>
          <a:p>
            <a:r>
              <a:rPr lang="de-DE" dirty="0"/>
              <a:t>Umgang mit Beweismitteln </a:t>
            </a:r>
          </a:p>
        </p:txBody>
      </p:sp>
      <p:sp>
        <p:nvSpPr>
          <p:cNvPr id="3" name="Textplatzhalter 2">
            <a:extLst>
              <a:ext uri="{FF2B5EF4-FFF2-40B4-BE49-F238E27FC236}">
                <a16:creationId xmlns:a16="http://schemas.microsoft.com/office/drawing/2014/main" id="{B9265691-4EE3-8F4B-0269-D61CCFF4A3AA}"/>
              </a:ext>
            </a:extLst>
          </p:cNvPr>
          <p:cNvSpPr>
            <a:spLocks noGrp="1"/>
          </p:cNvSpPr>
          <p:nvPr>
            <p:ph type="body" sz="quarter" idx="11"/>
          </p:nvPr>
        </p:nvSpPr>
        <p:spPr/>
        <p:txBody>
          <a:bodyPr/>
          <a:lstStyle/>
          <a:p>
            <a:r>
              <a:rPr lang="de-DE" dirty="0"/>
              <a:t>Asservierung</a:t>
            </a:r>
          </a:p>
          <a:p>
            <a:endParaRPr lang="de-DE" dirty="0"/>
          </a:p>
        </p:txBody>
      </p:sp>
    </p:spTree>
    <p:extLst>
      <p:ext uri="{BB962C8B-B14F-4D97-AF65-F5344CB8AC3E}">
        <p14:creationId xmlns:p14="http://schemas.microsoft.com/office/powerpoint/2010/main" val="368483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C4172-3A2A-0E48-2101-560F1946EE29}"/>
              </a:ext>
            </a:extLst>
          </p:cNvPr>
          <p:cNvSpPr>
            <a:spLocks noGrp="1"/>
          </p:cNvSpPr>
          <p:nvPr>
            <p:ph type="title"/>
          </p:nvPr>
        </p:nvSpPr>
        <p:spPr/>
        <p:txBody>
          <a:bodyPr>
            <a:normAutofit/>
          </a:bodyPr>
          <a:lstStyle/>
          <a:p>
            <a:r>
              <a:rPr lang="de-DE" dirty="0"/>
              <a:t>Aufbewahrung der Asservate</a:t>
            </a:r>
          </a:p>
        </p:txBody>
      </p:sp>
      <p:sp>
        <p:nvSpPr>
          <p:cNvPr id="3" name="Inhaltsplatzhalter 2">
            <a:extLst>
              <a:ext uri="{FF2B5EF4-FFF2-40B4-BE49-F238E27FC236}">
                <a16:creationId xmlns:a16="http://schemas.microsoft.com/office/drawing/2014/main" id="{F67F003F-03DC-1904-4DE8-8CBEFD9F4D0D}"/>
              </a:ext>
            </a:extLst>
          </p:cNvPr>
          <p:cNvSpPr>
            <a:spLocks noGrp="1"/>
          </p:cNvSpPr>
          <p:nvPr>
            <p:ph idx="1"/>
          </p:nvPr>
        </p:nvSpPr>
        <p:spPr/>
        <p:txBody>
          <a:bodyPr/>
          <a:lstStyle/>
          <a:p>
            <a:pPr marL="342900" indent="-342900">
              <a:buFont typeface="Arial" panose="020B0604020202020204" pitchFamily="34" charset="0"/>
              <a:buChar char="•"/>
            </a:pPr>
            <a:r>
              <a:rPr lang="de-DE" dirty="0"/>
              <a:t>Es sollte keine Manipulation möglich sein </a:t>
            </a:r>
          </a:p>
          <a:p>
            <a:pPr marL="342900" indent="-342900">
              <a:buFont typeface="Arial" panose="020B0604020202020204" pitchFamily="34" charset="0"/>
              <a:buChar char="•"/>
            </a:pPr>
            <a:r>
              <a:rPr lang="de-DE" dirty="0"/>
              <a:t>Kleine Asservate in Plastik Bags</a:t>
            </a:r>
          </a:p>
          <a:p>
            <a:pPr marL="612775" lvl="1" indent="-342900">
              <a:buFont typeface="Arial" panose="020B0604020202020204" pitchFamily="34" charset="0"/>
              <a:buChar char="•"/>
            </a:pPr>
            <a:r>
              <a:rPr lang="de-DE" dirty="0"/>
              <a:t>Können nach dem Verschließen nicht mehr ohne sichtbare puren </a:t>
            </a:r>
            <a:r>
              <a:rPr lang="de-DE" dirty="0" err="1"/>
              <a:t>bzw</a:t>
            </a:r>
            <a:r>
              <a:rPr lang="de-DE" dirty="0"/>
              <a:t> Beschädigungen geöffnet werden </a:t>
            </a:r>
          </a:p>
          <a:p>
            <a:pPr marL="612775" lvl="1" indent="-342900">
              <a:buFont typeface="Arial" panose="020B0604020202020204" pitchFamily="34" charset="0"/>
              <a:buChar char="•"/>
            </a:pPr>
            <a:r>
              <a:rPr lang="de-DE" dirty="0"/>
              <a:t>Beschriftung möglich </a:t>
            </a:r>
          </a:p>
          <a:p>
            <a:pPr marL="342900" indent="-342900">
              <a:buFont typeface="Arial" panose="020B0604020202020204" pitchFamily="34" charset="0"/>
              <a:buChar char="•"/>
            </a:pPr>
            <a:r>
              <a:rPr lang="de-DE" dirty="0"/>
              <a:t>Größer Asservate in Plastik Box mit</a:t>
            </a:r>
          </a:p>
          <a:p>
            <a:r>
              <a:rPr lang="de-DE" dirty="0"/>
              <a:t>    Entsprechender Beschriftung und </a:t>
            </a:r>
          </a:p>
          <a:p>
            <a:r>
              <a:rPr lang="de-DE" dirty="0"/>
              <a:t>    </a:t>
            </a:r>
            <a:r>
              <a:rPr lang="de-DE" dirty="0" err="1"/>
              <a:t>versiegelung</a:t>
            </a:r>
            <a:endParaRPr lang="de-DE" dirty="0"/>
          </a:p>
        </p:txBody>
      </p:sp>
      <p:pic>
        <p:nvPicPr>
          <p:cNvPr id="5" name="Grafik 4">
            <a:extLst>
              <a:ext uri="{FF2B5EF4-FFF2-40B4-BE49-F238E27FC236}">
                <a16:creationId xmlns:a16="http://schemas.microsoft.com/office/drawing/2014/main" id="{21A79965-CA5B-E5CD-9320-381E41DFF685}"/>
              </a:ext>
            </a:extLst>
          </p:cNvPr>
          <p:cNvPicPr>
            <a:picLocks noChangeAspect="1"/>
          </p:cNvPicPr>
          <p:nvPr/>
        </p:nvPicPr>
        <p:blipFill>
          <a:blip r:embed="rId3"/>
          <a:stretch>
            <a:fillRect/>
          </a:stretch>
        </p:blipFill>
        <p:spPr>
          <a:xfrm>
            <a:off x="6301557" y="3703184"/>
            <a:ext cx="5506218" cy="2514951"/>
          </a:xfrm>
          <a:prstGeom prst="rect">
            <a:avLst/>
          </a:prstGeom>
        </p:spPr>
      </p:pic>
    </p:spTree>
    <p:extLst>
      <p:ext uri="{BB962C8B-B14F-4D97-AF65-F5344CB8AC3E}">
        <p14:creationId xmlns:p14="http://schemas.microsoft.com/office/powerpoint/2010/main" val="118970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3F068-4D6F-85BC-2DE6-8EFF728B7A85}"/>
              </a:ext>
            </a:extLst>
          </p:cNvPr>
          <p:cNvSpPr>
            <a:spLocks noGrp="1"/>
          </p:cNvSpPr>
          <p:nvPr>
            <p:ph type="title"/>
          </p:nvPr>
        </p:nvSpPr>
        <p:spPr/>
        <p:txBody>
          <a:bodyPr/>
          <a:lstStyle/>
          <a:p>
            <a:r>
              <a:rPr lang="de-DE" dirty="0"/>
              <a:t>Kennzeichnung der Asservate</a:t>
            </a:r>
          </a:p>
        </p:txBody>
      </p:sp>
      <p:sp>
        <p:nvSpPr>
          <p:cNvPr id="3" name="Inhaltsplatzhalter 2">
            <a:extLst>
              <a:ext uri="{FF2B5EF4-FFF2-40B4-BE49-F238E27FC236}">
                <a16:creationId xmlns:a16="http://schemas.microsoft.com/office/drawing/2014/main" id="{B8966545-4FC1-0629-23C2-E32415825197}"/>
              </a:ext>
            </a:extLst>
          </p:cNvPr>
          <p:cNvSpPr>
            <a:spLocks noGrp="1"/>
          </p:cNvSpPr>
          <p:nvPr>
            <p:ph idx="1"/>
          </p:nvPr>
        </p:nvSpPr>
        <p:spPr/>
        <p:txBody>
          <a:bodyPr/>
          <a:lstStyle/>
          <a:p>
            <a:pPr marL="342900" indent="-342900">
              <a:buFont typeface="Arial" panose="020B0604020202020204" pitchFamily="34" charset="0"/>
              <a:buChar char="•"/>
            </a:pPr>
            <a:r>
              <a:rPr lang="de-DE" dirty="0"/>
              <a:t>Rahmendaten des Falls </a:t>
            </a:r>
          </a:p>
          <a:p>
            <a:pPr marL="342900" indent="-342900">
              <a:buFont typeface="Arial" panose="020B0604020202020204" pitchFamily="34" charset="0"/>
              <a:buChar char="•"/>
            </a:pPr>
            <a:r>
              <a:rPr lang="de-DE" dirty="0"/>
              <a:t>Nummer des Gegenstands, </a:t>
            </a:r>
          </a:p>
          <a:p>
            <a:pPr marL="342900" indent="-342900">
              <a:buFont typeface="Arial" panose="020B0604020202020204" pitchFamily="34" charset="0"/>
              <a:buChar char="•"/>
            </a:pPr>
            <a:r>
              <a:rPr lang="de-DE" dirty="0"/>
              <a:t>Fundort </a:t>
            </a:r>
          </a:p>
          <a:p>
            <a:pPr marL="342900" indent="-342900">
              <a:buFont typeface="Arial" panose="020B0604020202020204" pitchFamily="34" charset="0"/>
              <a:buChar char="•"/>
            </a:pPr>
            <a:r>
              <a:rPr lang="de-DE" dirty="0"/>
              <a:t>Datum </a:t>
            </a:r>
          </a:p>
          <a:p>
            <a:pPr marL="342900" indent="-342900">
              <a:buFont typeface="Arial" panose="020B0604020202020204" pitchFamily="34" charset="0"/>
              <a:buChar char="•"/>
            </a:pPr>
            <a:r>
              <a:rPr lang="de-DE" dirty="0"/>
              <a:t>der asservierende Ermittler.</a:t>
            </a:r>
          </a:p>
          <a:p>
            <a:endParaRPr lang="de-DE" dirty="0"/>
          </a:p>
          <a:p>
            <a:r>
              <a:rPr lang="de-DE" b="1" dirty="0"/>
              <a:t>Die Kennzeichnung ist kein Luxus, sondern zwingende Voraussetzung für eine saubere, nachvollziehbare Auswertung</a:t>
            </a:r>
          </a:p>
        </p:txBody>
      </p:sp>
    </p:spTree>
    <p:extLst>
      <p:ext uri="{BB962C8B-B14F-4D97-AF65-F5344CB8AC3E}">
        <p14:creationId xmlns:p14="http://schemas.microsoft.com/office/powerpoint/2010/main" val="102848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7AE3CF4-0F30-27AE-2A8E-61C3E570C314}"/>
              </a:ext>
            </a:extLst>
          </p:cNvPr>
          <p:cNvSpPr>
            <a:spLocks noGrp="1"/>
          </p:cNvSpPr>
          <p:nvPr>
            <p:ph type="body" sz="quarter" idx="12"/>
          </p:nvPr>
        </p:nvSpPr>
        <p:spPr/>
        <p:txBody>
          <a:bodyPr/>
          <a:lstStyle/>
          <a:p>
            <a:r>
              <a:rPr lang="de-DE" dirty="0"/>
              <a:t>Dokumentation Chain </a:t>
            </a:r>
            <a:r>
              <a:rPr lang="de-DE" dirty="0" err="1"/>
              <a:t>of</a:t>
            </a:r>
            <a:r>
              <a:rPr lang="de-DE" dirty="0"/>
              <a:t> </a:t>
            </a:r>
            <a:r>
              <a:rPr lang="de-DE" dirty="0" err="1"/>
              <a:t>Custody</a:t>
            </a:r>
            <a:endParaRPr lang="de-DE" dirty="0"/>
          </a:p>
        </p:txBody>
      </p:sp>
      <p:sp>
        <p:nvSpPr>
          <p:cNvPr id="3" name="Textplatzhalter 2">
            <a:extLst>
              <a:ext uri="{FF2B5EF4-FFF2-40B4-BE49-F238E27FC236}">
                <a16:creationId xmlns:a16="http://schemas.microsoft.com/office/drawing/2014/main" id="{40721C43-33FD-F17D-908E-BB8D6F8B6684}"/>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06972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F9F04-007E-9988-0E6F-A9927FF51499}"/>
              </a:ext>
            </a:extLst>
          </p:cNvPr>
          <p:cNvSpPr>
            <a:spLocks noGrp="1"/>
          </p:cNvSpPr>
          <p:nvPr>
            <p:ph type="title"/>
          </p:nvPr>
        </p:nvSpPr>
        <p:spPr/>
        <p:txBody>
          <a:bodyPr/>
          <a:lstStyle/>
          <a:p>
            <a:r>
              <a:rPr lang="de-DE" dirty="0"/>
              <a:t>Dokumentation</a:t>
            </a:r>
          </a:p>
        </p:txBody>
      </p:sp>
      <p:sp>
        <p:nvSpPr>
          <p:cNvPr id="3" name="Inhaltsplatzhalter 2">
            <a:extLst>
              <a:ext uri="{FF2B5EF4-FFF2-40B4-BE49-F238E27FC236}">
                <a16:creationId xmlns:a16="http://schemas.microsoft.com/office/drawing/2014/main" id="{BB8E4F38-8627-9124-A183-C0A0F3C69B1F}"/>
              </a:ext>
            </a:extLst>
          </p:cNvPr>
          <p:cNvSpPr>
            <a:spLocks noGrp="1"/>
          </p:cNvSpPr>
          <p:nvPr>
            <p:ph idx="1"/>
          </p:nvPr>
        </p:nvSpPr>
        <p:spPr/>
        <p:txBody>
          <a:bodyPr/>
          <a:lstStyle/>
          <a:p>
            <a:r>
              <a:rPr lang="de-DE" b="1" dirty="0"/>
              <a:t>Alle durchgeführten Schritte sind zu Dokumentieren!!!</a:t>
            </a:r>
          </a:p>
          <a:p>
            <a:r>
              <a:rPr lang="de-DE" dirty="0"/>
              <a:t>Bewährt hat eine handschriftliche Dokumentation ein einem Heft oder Block</a:t>
            </a:r>
          </a:p>
          <a:p>
            <a:r>
              <a:rPr lang="de-DE" dirty="0"/>
              <a:t>Gründe:</a:t>
            </a:r>
          </a:p>
          <a:p>
            <a:r>
              <a:rPr lang="de-DE" dirty="0"/>
              <a:t>-   Handschrift geht in der Regel schneller als mit der Maschine.</a:t>
            </a:r>
          </a:p>
          <a:p>
            <a:pPr marL="342900" indent="-342900">
              <a:buFontTx/>
              <a:buChar char="-"/>
            </a:pPr>
            <a:r>
              <a:rPr lang="de-DE" dirty="0"/>
              <a:t>Handschriftliche Aufzeichnungen sind hinterher deutlich schwerer zu ändern oder fälschen</a:t>
            </a:r>
          </a:p>
          <a:p>
            <a:pPr marL="342900" indent="-342900">
              <a:buFontTx/>
              <a:buChar char="-"/>
            </a:pPr>
            <a:r>
              <a:rPr lang="de-DE" dirty="0"/>
              <a:t>Änderungen bleiben erkennbar </a:t>
            </a:r>
          </a:p>
          <a:p>
            <a:endParaRPr lang="de-DE" dirty="0"/>
          </a:p>
        </p:txBody>
      </p:sp>
    </p:spTree>
    <p:extLst>
      <p:ext uri="{BB962C8B-B14F-4D97-AF65-F5344CB8AC3E}">
        <p14:creationId xmlns:p14="http://schemas.microsoft.com/office/powerpoint/2010/main" val="3288145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D1258-03E1-E958-91AF-EABC527E3524}"/>
              </a:ext>
            </a:extLst>
          </p:cNvPr>
          <p:cNvSpPr>
            <a:spLocks noGrp="1"/>
          </p:cNvSpPr>
          <p:nvPr>
            <p:ph type="title"/>
          </p:nvPr>
        </p:nvSpPr>
        <p:spPr/>
        <p:txBody>
          <a:bodyPr/>
          <a:lstStyle/>
          <a:p>
            <a:r>
              <a:rPr lang="de-DE" dirty="0"/>
              <a:t>Dokumentation </a:t>
            </a:r>
          </a:p>
        </p:txBody>
      </p:sp>
      <p:sp>
        <p:nvSpPr>
          <p:cNvPr id="3" name="Inhaltsplatzhalter 2">
            <a:extLst>
              <a:ext uri="{FF2B5EF4-FFF2-40B4-BE49-F238E27FC236}">
                <a16:creationId xmlns:a16="http://schemas.microsoft.com/office/drawing/2014/main" id="{DB549B12-8EFF-E604-CBB3-A05ECFAA359E}"/>
              </a:ext>
            </a:extLst>
          </p:cNvPr>
          <p:cNvSpPr>
            <a:spLocks noGrp="1"/>
          </p:cNvSpPr>
          <p:nvPr>
            <p:ph idx="1"/>
          </p:nvPr>
        </p:nvSpPr>
        <p:spPr/>
        <p:txBody>
          <a:bodyPr>
            <a:normAutofit fontScale="92500" lnSpcReduction="20000"/>
          </a:bodyPr>
          <a:lstStyle/>
          <a:p>
            <a:r>
              <a:rPr lang="de-DE" b="1" dirty="0"/>
              <a:t>Zu Dokumentieren: </a:t>
            </a:r>
          </a:p>
          <a:p>
            <a:pPr marL="342900" indent="-342900">
              <a:buFontTx/>
              <a:buChar char="-"/>
            </a:pPr>
            <a:r>
              <a:rPr lang="de-DE" dirty="0"/>
              <a:t>Anwesende Personen, auffälliges verhalten, </a:t>
            </a:r>
          </a:p>
          <a:p>
            <a:pPr marL="342900" indent="-342900">
              <a:buFontTx/>
              <a:buChar char="-"/>
            </a:pPr>
            <a:r>
              <a:rPr lang="de-DE" dirty="0"/>
              <a:t>Skizze des vorgefundenen EDV Netzwerks</a:t>
            </a:r>
          </a:p>
          <a:p>
            <a:pPr marL="342900" indent="-342900">
              <a:buFontTx/>
              <a:buChar char="-"/>
            </a:pPr>
            <a:r>
              <a:rPr lang="de-DE" dirty="0"/>
              <a:t> </a:t>
            </a:r>
            <a:r>
              <a:rPr lang="de-DE" dirty="0" err="1"/>
              <a:t>Netzwerktopologieskizze</a:t>
            </a:r>
            <a:endParaRPr lang="de-DE" dirty="0"/>
          </a:p>
          <a:p>
            <a:r>
              <a:rPr lang="de-DE" dirty="0"/>
              <a:t>Die Dokumentation soll das spätere Betrachten des Falls erleichtern und mögliche Fehlerquellen aufdecken </a:t>
            </a:r>
          </a:p>
          <a:p>
            <a:endParaRPr lang="de-DE" dirty="0"/>
          </a:p>
          <a:p>
            <a:r>
              <a:rPr lang="de-DE" b="1"/>
              <a:t>Maschinelle Datensicherung</a:t>
            </a:r>
            <a:r>
              <a:rPr lang="de-DE" b="1" dirty="0"/>
              <a:t>: </a:t>
            </a:r>
          </a:p>
          <a:p>
            <a:pPr marL="342900" indent="-342900">
              <a:buFontTx/>
              <a:buChar char="-"/>
            </a:pPr>
            <a:r>
              <a:rPr lang="de-DE" dirty="0"/>
              <a:t>Protokoll von Datensicherungssoftware erzeugt</a:t>
            </a:r>
          </a:p>
          <a:p>
            <a:pPr marL="342900" indent="-342900">
              <a:buFontTx/>
              <a:buChar char="-"/>
            </a:pPr>
            <a:r>
              <a:rPr lang="de-DE" dirty="0"/>
              <a:t>Beinhaltet: Informationen über Datensicherer, festgestellte Fehler, Datum, Uhrzeit und den erstellten Hashwert</a:t>
            </a:r>
          </a:p>
          <a:p>
            <a:pPr marL="342900" indent="-342900">
              <a:buFontTx/>
              <a:buChar char="-"/>
            </a:pPr>
            <a:r>
              <a:rPr lang="de-DE" dirty="0">
                <a:sym typeface="Wingdings" panose="05000000000000000000" pitchFamily="2" charset="2"/>
              </a:rPr>
              <a:t> gehört ausgedruckt in die Fallakte</a:t>
            </a:r>
            <a:endParaRPr lang="de-DE" dirty="0"/>
          </a:p>
          <a:p>
            <a:endParaRPr lang="de-DE" b="1" dirty="0"/>
          </a:p>
        </p:txBody>
      </p:sp>
    </p:spTree>
    <p:extLst>
      <p:ext uri="{BB962C8B-B14F-4D97-AF65-F5344CB8AC3E}">
        <p14:creationId xmlns:p14="http://schemas.microsoft.com/office/powerpoint/2010/main" val="50997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B80D6-0C6E-F607-8CF7-39072F14D74D}"/>
              </a:ext>
            </a:extLst>
          </p:cNvPr>
          <p:cNvSpPr>
            <a:spLocks noGrp="1"/>
          </p:cNvSpPr>
          <p:nvPr>
            <p:ph type="title"/>
          </p:nvPr>
        </p:nvSpPr>
        <p:spPr/>
        <p:txBody>
          <a:bodyPr/>
          <a:lstStyle/>
          <a:p>
            <a:r>
              <a:rPr lang="de-DE" dirty="0"/>
              <a:t>Dokumentation, Verantwortung</a:t>
            </a:r>
          </a:p>
        </p:txBody>
      </p:sp>
      <p:sp>
        <p:nvSpPr>
          <p:cNvPr id="3" name="Inhaltsplatzhalter 2">
            <a:extLst>
              <a:ext uri="{FF2B5EF4-FFF2-40B4-BE49-F238E27FC236}">
                <a16:creationId xmlns:a16="http://schemas.microsoft.com/office/drawing/2014/main" id="{DE70CF09-CDEE-1AD1-D2B6-F4D148A1FC2A}"/>
              </a:ext>
            </a:extLst>
          </p:cNvPr>
          <p:cNvSpPr>
            <a:spLocks noGrp="1"/>
          </p:cNvSpPr>
          <p:nvPr>
            <p:ph idx="1"/>
          </p:nvPr>
        </p:nvSpPr>
        <p:spPr/>
        <p:txBody>
          <a:bodyPr/>
          <a:lstStyle/>
          <a:p>
            <a:r>
              <a:rPr lang="de-DE" b="1" dirty="0"/>
              <a:t>Die Verantwortung für die Unversehrtheit der Beweismittel übernimmt der Bearbeiter ohne jede Einschränkung!!!</a:t>
            </a:r>
          </a:p>
          <a:p>
            <a:r>
              <a:rPr lang="de-DE" dirty="0"/>
              <a:t>Alle Stationen durch die das Asservat gegangen ist müssen nachvollziehbar sein.</a:t>
            </a:r>
          </a:p>
          <a:p>
            <a:r>
              <a:rPr lang="de-DE" dirty="0">
                <a:sym typeface="Wingdings" panose="05000000000000000000" pitchFamily="2" charset="2"/>
              </a:rPr>
              <a:t>In Behörden - </a:t>
            </a:r>
            <a:r>
              <a:rPr lang="de-DE" b="1" dirty="0">
                <a:sym typeface="Wingdings" panose="05000000000000000000" pitchFamily="2" charset="2"/>
              </a:rPr>
              <a:t>Übergabeprotokoll </a:t>
            </a:r>
          </a:p>
          <a:p>
            <a:r>
              <a:rPr lang="de-DE" dirty="0">
                <a:sym typeface="Wingdings" panose="05000000000000000000" pitchFamily="2" charset="2"/>
              </a:rPr>
              <a:t>In Laboren - </a:t>
            </a:r>
            <a:r>
              <a:rPr lang="de-DE" b="1" dirty="0">
                <a:sym typeface="Wingdings" panose="05000000000000000000" pitchFamily="2" charset="2"/>
              </a:rPr>
              <a:t>Asservatenausgabebuch </a:t>
            </a:r>
            <a:r>
              <a:rPr lang="de-DE" dirty="0">
                <a:sym typeface="Wingdings" panose="05000000000000000000" pitchFamily="2" charset="2"/>
              </a:rPr>
              <a:t> </a:t>
            </a:r>
          </a:p>
          <a:p>
            <a:r>
              <a:rPr lang="de-DE" dirty="0"/>
              <a:t>Bei Versand von forensischen Datenträgern, ist eine </a:t>
            </a:r>
            <a:r>
              <a:rPr lang="de-DE" b="1" dirty="0"/>
              <a:t>Verschlüsselung </a:t>
            </a:r>
            <a:r>
              <a:rPr lang="de-DE" dirty="0"/>
              <a:t>der Daten unabdingbar. </a:t>
            </a:r>
          </a:p>
          <a:p>
            <a:r>
              <a:rPr lang="de-DE" b="1" dirty="0"/>
              <a:t>Mangelhafte Chain </a:t>
            </a:r>
            <a:r>
              <a:rPr lang="de-DE" b="1" dirty="0" err="1"/>
              <a:t>of</a:t>
            </a:r>
            <a:r>
              <a:rPr lang="de-DE" b="1" dirty="0"/>
              <a:t> </a:t>
            </a:r>
            <a:r>
              <a:rPr lang="de-DE" b="1" dirty="0" err="1"/>
              <a:t>Custody</a:t>
            </a:r>
            <a:r>
              <a:rPr lang="de-DE" b="1" dirty="0"/>
              <a:t> kann zu Unverwertbarkeit der gesamten Ergebnisse führen!!</a:t>
            </a:r>
          </a:p>
        </p:txBody>
      </p:sp>
    </p:spTree>
    <p:extLst>
      <p:ext uri="{BB962C8B-B14F-4D97-AF65-F5344CB8AC3E}">
        <p14:creationId xmlns:p14="http://schemas.microsoft.com/office/powerpoint/2010/main" val="249985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CCAFEE-2551-69CD-AF7D-8C7AB7F4274E}"/>
              </a:ext>
            </a:extLst>
          </p:cNvPr>
          <p:cNvSpPr>
            <a:spLocks noGrp="1"/>
          </p:cNvSpPr>
          <p:nvPr>
            <p:ph type="body" sz="quarter" idx="12"/>
          </p:nvPr>
        </p:nvSpPr>
        <p:spPr/>
        <p:txBody>
          <a:bodyPr>
            <a:normAutofit/>
          </a:bodyPr>
          <a:lstStyle/>
          <a:p>
            <a:r>
              <a:rPr lang="de-DE" sz="6000" dirty="0"/>
              <a:t>Datensicherungstechniken </a:t>
            </a:r>
          </a:p>
        </p:txBody>
      </p:sp>
      <p:sp>
        <p:nvSpPr>
          <p:cNvPr id="3" name="Textplatzhalter 2">
            <a:extLst>
              <a:ext uri="{FF2B5EF4-FFF2-40B4-BE49-F238E27FC236}">
                <a16:creationId xmlns:a16="http://schemas.microsoft.com/office/drawing/2014/main" id="{3E171BFC-9227-7E56-6973-F0233D672C9A}"/>
              </a:ext>
            </a:extLst>
          </p:cNvPr>
          <p:cNvSpPr>
            <a:spLocks noGrp="1"/>
          </p:cNvSpPr>
          <p:nvPr>
            <p:ph type="body" sz="quarter" idx="11"/>
          </p:nvPr>
        </p:nvSpPr>
        <p:spPr/>
        <p:txBody>
          <a:bodyPr/>
          <a:lstStyle/>
          <a:p>
            <a:r>
              <a:rPr lang="de-DE" dirty="0"/>
              <a:t>Forensische und logische Datensicherung </a:t>
            </a:r>
          </a:p>
          <a:p>
            <a:r>
              <a:rPr lang="de-DE" dirty="0"/>
              <a:t>Faktoren und BSI Leitfaden </a:t>
            </a:r>
          </a:p>
          <a:p>
            <a:r>
              <a:rPr lang="de-DE" dirty="0"/>
              <a:t>Vorgehen</a:t>
            </a:r>
          </a:p>
        </p:txBody>
      </p:sp>
    </p:spTree>
    <p:extLst>
      <p:ext uri="{BB962C8B-B14F-4D97-AF65-F5344CB8AC3E}">
        <p14:creationId xmlns:p14="http://schemas.microsoft.com/office/powerpoint/2010/main" val="72386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F3564-3F95-7D89-3924-FE2BB06DE30B}"/>
              </a:ext>
            </a:extLst>
          </p:cNvPr>
          <p:cNvSpPr>
            <a:spLocks noGrp="1"/>
          </p:cNvSpPr>
          <p:nvPr>
            <p:ph type="title"/>
          </p:nvPr>
        </p:nvSpPr>
        <p:spPr/>
        <p:txBody>
          <a:bodyPr/>
          <a:lstStyle/>
          <a:p>
            <a:r>
              <a:rPr lang="de-DE" dirty="0"/>
              <a:t>Datensicherungstechniken</a:t>
            </a:r>
          </a:p>
        </p:txBody>
      </p:sp>
      <p:sp>
        <p:nvSpPr>
          <p:cNvPr id="3" name="Inhaltsplatzhalter 2">
            <a:extLst>
              <a:ext uri="{FF2B5EF4-FFF2-40B4-BE49-F238E27FC236}">
                <a16:creationId xmlns:a16="http://schemas.microsoft.com/office/drawing/2014/main" id="{7F359511-0F7A-EF22-8980-7C1D554BF157}"/>
              </a:ext>
            </a:extLst>
          </p:cNvPr>
          <p:cNvSpPr>
            <a:spLocks noGrp="1"/>
          </p:cNvSpPr>
          <p:nvPr>
            <p:ph idx="1"/>
          </p:nvPr>
        </p:nvSpPr>
        <p:spPr/>
        <p:txBody>
          <a:bodyPr/>
          <a:lstStyle/>
          <a:p>
            <a:r>
              <a:rPr lang="de-DE" b="1" dirty="0"/>
              <a:t>Forensische Sicherung</a:t>
            </a:r>
          </a:p>
          <a:p>
            <a:pPr marL="342900" indent="-342900">
              <a:buFontTx/>
              <a:buChar char="-"/>
            </a:pPr>
            <a:r>
              <a:rPr lang="de-DE" dirty="0"/>
              <a:t>Vollständige Sicherung aller gefundenen Datenträger</a:t>
            </a:r>
          </a:p>
          <a:p>
            <a:pPr marL="342900" indent="-342900">
              <a:buFontTx/>
              <a:buChar char="-"/>
            </a:pPr>
            <a:endParaRPr lang="de-DE" dirty="0"/>
          </a:p>
          <a:p>
            <a:pPr marL="342900" indent="-342900">
              <a:buFontTx/>
              <a:buChar char="-"/>
            </a:pPr>
            <a:r>
              <a:rPr lang="de-DE" dirty="0"/>
              <a:t>Probleme:</a:t>
            </a:r>
          </a:p>
          <a:p>
            <a:pPr marL="342900" indent="-342900">
              <a:buFontTx/>
              <a:buChar char="-"/>
            </a:pPr>
            <a:r>
              <a:rPr lang="de-DE" dirty="0"/>
              <a:t>Kapazitätsbetrachtungen (auch Zeitlich)</a:t>
            </a:r>
          </a:p>
          <a:p>
            <a:pPr marL="342900" indent="-342900">
              <a:buFontTx/>
              <a:buChar char="-"/>
            </a:pPr>
            <a:r>
              <a:rPr lang="de-DE" dirty="0"/>
              <a:t>Geschützter Personenkreis</a:t>
            </a:r>
          </a:p>
          <a:p>
            <a:pPr marL="342900" indent="-342900">
              <a:buFontTx/>
              <a:buChar char="-"/>
            </a:pPr>
            <a:endParaRPr lang="de-DE" dirty="0"/>
          </a:p>
        </p:txBody>
      </p:sp>
      <p:sp>
        <p:nvSpPr>
          <p:cNvPr id="4" name="Inhaltsplatzhalter 3">
            <a:extLst>
              <a:ext uri="{FF2B5EF4-FFF2-40B4-BE49-F238E27FC236}">
                <a16:creationId xmlns:a16="http://schemas.microsoft.com/office/drawing/2014/main" id="{DB210B0C-0499-FE3B-D1E6-E0A35EFCBCE4}"/>
              </a:ext>
            </a:extLst>
          </p:cNvPr>
          <p:cNvSpPr>
            <a:spLocks noGrp="1"/>
          </p:cNvSpPr>
          <p:nvPr>
            <p:ph idx="10"/>
          </p:nvPr>
        </p:nvSpPr>
        <p:spPr/>
        <p:txBody>
          <a:bodyPr/>
          <a:lstStyle/>
          <a:p>
            <a:r>
              <a:rPr lang="de-DE" b="1" dirty="0"/>
              <a:t>logische Sicherung</a:t>
            </a:r>
          </a:p>
          <a:p>
            <a:pPr marL="342900" indent="-342900">
              <a:buFontTx/>
              <a:buChar char="-"/>
            </a:pPr>
            <a:r>
              <a:rPr lang="de-DE" dirty="0"/>
              <a:t>Filtern der Daten bereits vor der Sicherung, Sicherung nur der Daten die für die Ermittlung relevant sind. </a:t>
            </a:r>
          </a:p>
          <a:p>
            <a:pPr marL="342900" indent="-342900">
              <a:buFontTx/>
              <a:buChar char="-"/>
            </a:pPr>
            <a:endParaRPr lang="de-DE" dirty="0"/>
          </a:p>
        </p:txBody>
      </p:sp>
    </p:spTree>
    <p:extLst>
      <p:ext uri="{BB962C8B-B14F-4D97-AF65-F5344CB8AC3E}">
        <p14:creationId xmlns:p14="http://schemas.microsoft.com/office/powerpoint/2010/main" val="132427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E7A74-8FB9-2A56-B58B-085909B4BC01}"/>
              </a:ext>
            </a:extLst>
          </p:cNvPr>
          <p:cNvSpPr>
            <a:spLocks noGrp="1"/>
          </p:cNvSpPr>
          <p:nvPr>
            <p:ph type="title"/>
          </p:nvPr>
        </p:nvSpPr>
        <p:spPr/>
        <p:txBody>
          <a:bodyPr>
            <a:normAutofit fontScale="90000"/>
          </a:bodyPr>
          <a:lstStyle/>
          <a:p>
            <a:r>
              <a:rPr lang="de-DE" dirty="0"/>
              <a:t>Entscheidungsfaktoren Forensische oder logische Sicherung</a:t>
            </a:r>
          </a:p>
        </p:txBody>
      </p:sp>
      <p:sp>
        <p:nvSpPr>
          <p:cNvPr id="3" name="Inhaltsplatzhalter 2">
            <a:extLst>
              <a:ext uri="{FF2B5EF4-FFF2-40B4-BE49-F238E27FC236}">
                <a16:creationId xmlns:a16="http://schemas.microsoft.com/office/drawing/2014/main" id="{4DBD3D58-0916-57D0-0D00-9AAF8FF72100}"/>
              </a:ext>
            </a:extLst>
          </p:cNvPr>
          <p:cNvSpPr>
            <a:spLocks noGrp="1"/>
          </p:cNvSpPr>
          <p:nvPr>
            <p:ph idx="1"/>
          </p:nvPr>
        </p:nvSpPr>
        <p:spPr>
          <a:xfrm>
            <a:off x="766764" y="1393722"/>
            <a:ext cx="10656000" cy="4060594"/>
          </a:xfrm>
        </p:spPr>
        <p:txBody>
          <a:bodyPr/>
          <a:lstStyle/>
          <a:p>
            <a:r>
              <a:rPr lang="de-DE" dirty="0"/>
              <a:t>Die Entscheidung welche Sicherung vorgenommen werden soll hängt von 3 Faktoren ab: </a:t>
            </a:r>
          </a:p>
          <a:p>
            <a:pPr marL="342900" indent="-342900">
              <a:spcBef>
                <a:spcPts val="800"/>
              </a:spcBef>
              <a:buFontTx/>
              <a:buChar char="-"/>
            </a:pPr>
            <a:r>
              <a:rPr lang="de-DE" dirty="0"/>
              <a:t>sind </a:t>
            </a:r>
            <a:r>
              <a:rPr lang="de-DE" b="1" dirty="0"/>
              <a:t>gelöschte Daten </a:t>
            </a:r>
            <a:r>
              <a:rPr lang="de-DE" dirty="0"/>
              <a:t>Ziel der Untersuchung </a:t>
            </a:r>
          </a:p>
          <a:p>
            <a:pPr marL="342900" indent="-342900">
              <a:spcBef>
                <a:spcPts val="800"/>
              </a:spcBef>
              <a:buFontTx/>
              <a:buChar char="-"/>
            </a:pPr>
            <a:r>
              <a:rPr lang="de-DE" b="1" dirty="0"/>
              <a:t>Menge </a:t>
            </a:r>
            <a:r>
              <a:rPr lang="de-DE" dirty="0"/>
              <a:t>der zu sichernden Daten </a:t>
            </a:r>
          </a:p>
          <a:p>
            <a:pPr marL="342900" indent="-342900">
              <a:spcBef>
                <a:spcPts val="800"/>
              </a:spcBef>
              <a:buFontTx/>
              <a:buChar char="-"/>
            </a:pPr>
            <a:r>
              <a:rPr lang="de-DE" b="1" dirty="0"/>
              <a:t>Rechtsgrundlage </a:t>
            </a:r>
            <a:r>
              <a:rPr lang="de-DE" dirty="0"/>
              <a:t>der Datensicherung</a:t>
            </a:r>
          </a:p>
          <a:p>
            <a:pPr marL="342900" indent="-342900">
              <a:buFontTx/>
              <a:buChar char="-"/>
            </a:pPr>
            <a:endParaRPr lang="de-DE" dirty="0"/>
          </a:p>
        </p:txBody>
      </p:sp>
    </p:spTree>
    <p:extLst>
      <p:ext uri="{BB962C8B-B14F-4D97-AF65-F5344CB8AC3E}">
        <p14:creationId xmlns:p14="http://schemas.microsoft.com/office/powerpoint/2010/main" val="149039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54982-189E-43CB-907A-12874C5E8FE3}"/>
              </a:ext>
            </a:extLst>
          </p:cNvPr>
          <p:cNvSpPr>
            <a:spLocks noGrp="1"/>
          </p:cNvSpPr>
          <p:nvPr>
            <p:ph type="title"/>
          </p:nvPr>
        </p:nvSpPr>
        <p:spPr/>
        <p:txBody>
          <a:bodyPr/>
          <a:lstStyle/>
          <a:p>
            <a:r>
              <a:rPr lang="de-DE" dirty="0"/>
              <a:t>Strategische Vorbereitung</a:t>
            </a:r>
          </a:p>
        </p:txBody>
      </p:sp>
      <p:sp>
        <p:nvSpPr>
          <p:cNvPr id="3" name="Inhaltsplatzhalter 2">
            <a:extLst>
              <a:ext uri="{FF2B5EF4-FFF2-40B4-BE49-F238E27FC236}">
                <a16:creationId xmlns:a16="http://schemas.microsoft.com/office/drawing/2014/main" id="{37A583EF-DC1E-4D2E-A6C1-4A2ED3D93C47}"/>
              </a:ext>
            </a:extLst>
          </p:cNvPr>
          <p:cNvSpPr>
            <a:spLocks noGrp="1"/>
          </p:cNvSpPr>
          <p:nvPr>
            <p:ph idx="1"/>
          </p:nvPr>
        </p:nvSpPr>
        <p:spPr/>
        <p:txBody>
          <a:bodyPr/>
          <a:lstStyle/>
          <a:p>
            <a:pPr marL="342900" indent="-342900">
              <a:buFontTx/>
              <a:buChar char="-"/>
            </a:pPr>
            <a:r>
              <a:rPr lang="de-DE" dirty="0"/>
              <a:t>alle Maßnahmen die vor dem Eintreten eines Ereignisses geplant werden. </a:t>
            </a:r>
          </a:p>
          <a:p>
            <a:pPr marL="342900" indent="-342900">
              <a:buFontTx/>
              <a:buChar char="-"/>
            </a:pPr>
            <a:r>
              <a:rPr lang="de-DE" dirty="0"/>
              <a:t>Beispiel: Auswahl und Test verschiedener Sicherungstools, Erstellen einer Vorgehensplanung, Vorbereiten von Hardware und Software(Werkzeug, Computer). </a:t>
            </a:r>
          </a:p>
        </p:txBody>
      </p:sp>
    </p:spTree>
    <p:extLst>
      <p:ext uri="{BB962C8B-B14F-4D97-AF65-F5344CB8AC3E}">
        <p14:creationId xmlns:p14="http://schemas.microsoft.com/office/powerpoint/2010/main" val="3600894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73F1F-6AC7-6B4D-029D-32025F484AC8}"/>
              </a:ext>
            </a:extLst>
          </p:cNvPr>
          <p:cNvSpPr>
            <a:spLocks noGrp="1"/>
          </p:cNvSpPr>
          <p:nvPr>
            <p:ph type="title"/>
          </p:nvPr>
        </p:nvSpPr>
        <p:spPr/>
        <p:txBody>
          <a:bodyPr>
            <a:normAutofit/>
          </a:bodyPr>
          <a:lstStyle/>
          <a:p>
            <a:r>
              <a:rPr lang="de-DE" sz="4800" dirty="0"/>
              <a:t>Leitfaden des BSI: </a:t>
            </a:r>
            <a:endParaRPr lang="de-DE" dirty="0"/>
          </a:p>
        </p:txBody>
      </p:sp>
      <p:sp>
        <p:nvSpPr>
          <p:cNvPr id="3" name="Inhaltsplatzhalter 2">
            <a:extLst>
              <a:ext uri="{FF2B5EF4-FFF2-40B4-BE49-F238E27FC236}">
                <a16:creationId xmlns:a16="http://schemas.microsoft.com/office/drawing/2014/main" id="{A9DB2735-55A5-EF82-3B00-4F56A6CBCC87}"/>
              </a:ext>
            </a:extLst>
          </p:cNvPr>
          <p:cNvSpPr>
            <a:spLocks noGrp="1"/>
          </p:cNvSpPr>
          <p:nvPr>
            <p:ph idx="1"/>
          </p:nvPr>
        </p:nvSpPr>
        <p:spPr/>
        <p:txBody>
          <a:bodyPr/>
          <a:lstStyle/>
          <a:p>
            <a:pPr algn="just"/>
            <a:r>
              <a:rPr lang="de-DE" sz="2400" dirty="0"/>
              <a:t>„Der Vorgang der […] forensischen Duplikation sollte, bis auf wenige begründete Ausnahmen konsequent im Rahmen einer forensischen Untersuchung angefertigt werden.“ </a:t>
            </a:r>
          </a:p>
          <a:p>
            <a:pPr algn="just"/>
            <a:r>
              <a:rPr lang="de-DE" sz="2400" dirty="0"/>
              <a:t>Und weiterhin: Trotzdem [… der angesprochenen Probleme, Anmerkung Autor] hat die Empfehlung Bestand, prinzipiell von Datenträgern potentiell betroffener Systeme zunächst ein Abbild unter Verwendung der forensischen Duplikation zu erstellen.</a:t>
            </a:r>
          </a:p>
          <a:p>
            <a:endParaRPr lang="de-DE" dirty="0"/>
          </a:p>
        </p:txBody>
      </p:sp>
    </p:spTree>
    <p:extLst>
      <p:ext uri="{BB962C8B-B14F-4D97-AF65-F5344CB8AC3E}">
        <p14:creationId xmlns:p14="http://schemas.microsoft.com/office/powerpoint/2010/main" val="88057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8EF5713-13DB-2757-4005-AC411AA51E3B}"/>
              </a:ext>
            </a:extLst>
          </p:cNvPr>
          <p:cNvSpPr>
            <a:spLocks noGrp="1"/>
          </p:cNvSpPr>
          <p:nvPr>
            <p:ph type="body" sz="quarter" idx="12"/>
          </p:nvPr>
        </p:nvSpPr>
        <p:spPr/>
        <p:txBody>
          <a:bodyPr/>
          <a:lstStyle/>
          <a:p>
            <a:r>
              <a:rPr lang="de-DE" dirty="0"/>
              <a:t>Datensicherungs-möglichkeiten</a:t>
            </a:r>
          </a:p>
        </p:txBody>
      </p:sp>
      <p:sp>
        <p:nvSpPr>
          <p:cNvPr id="3" name="Textplatzhalter 2">
            <a:extLst>
              <a:ext uri="{FF2B5EF4-FFF2-40B4-BE49-F238E27FC236}">
                <a16:creationId xmlns:a16="http://schemas.microsoft.com/office/drawing/2014/main" id="{AB41ADC7-3AB3-EC53-A58A-6147D395F341}"/>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1457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8FD07-EA75-87E6-5716-910BA53DBDEB}"/>
              </a:ext>
            </a:extLst>
          </p:cNvPr>
          <p:cNvSpPr>
            <a:spLocks noGrp="1"/>
          </p:cNvSpPr>
          <p:nvPr>
            <p:ph type="title"/>
          </p:nvPr>
        </p:nvSpPr>
        <p:spPr/>
        <p:txBody>
          <a:bodyPr>
            <a:normAutofit fontScale="90000"/>
          </a:bodyPr>
          <a:lstStyle/>
          <a:p>
            <a:r>
              <a:rPr lang="de-DE" dirty="0"/>
              <a:t>Ablaufplan der forensischen Sicherung</a:t>
            </a:r>
          </a:p>
        </p:txBody>
      </p:sp>
      <p:sp>
        <p:nvSpPr>
          <p:cNvPr id="6" name="Ellipse 5">
            <a:extLst>
              <a:ext uri="{FF2B5EF4-FFF2-40B4-BE49-F238E27FC236}">
                <a16:creationId xmlns:a16="http://schemas.microsoft.com/office/drawing/2014/main" id="{DE5F7B2F-C998-0FA2-4030-C941785F65F8}"/>
              </a:ext>
            </a:extLst>
          </p:cNvPr>
          <p:cNvSpPr/>
          <p:nvPr/>
        </p:nvSpPr>
        <p:spPr>
          <a:xfrm>
            <a:off x="1205176" y="1174773"/>
            <a:ext cx="1637484" cy="752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Ankunft am Computer</a:t>
            </a:r>
          </a:p>
        </p:txBody>
      </p:sp>
      <p:sp>
        <p:nvSpPr>
          <p:cNvPr id="7" name="Raute 6">
            <a:extLst>
              <a:ext uri="{FF2B5EF4-FFF2-40B4-BE49-F238E27FC236}">
                <a16:creationId xmlns:a16="http://schemas.microsoft.com/office/drawing/2014/main" id="{52479709-A0FA-C066-F683-9FBC06284A24}"/>
              </a:ext>
            </a:extLst>
          </p:cNvPr>
          <p:cNvSpPr/>
          <p:nvPr/>
        </p:nvSpPr>
        <p:spPr>
          <a:xfrm>
            <a:off x="552169" y="2313203"/>
            <a:ext cx="2943498" cy="9579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Ist der Computer eingeschaltet?</a:t>
            </a:r>
          </a:p>
        </p:txBody>
      </p:sp>
      <p:sp>
        <p:nvSpPr>
          <p:cNvPr id="8" name="Raute 7">
            <a:extLst>
              <a:ext uri="{FF2B5EF4-FFF2-40B4-BE49-F238E27FC236}">
                <a16:creationId xmlns:a16="http://schemas.microsoft.com/office/drawing/2014/main" id="{843F79A1-F081-D347-49AA-E74F12C11C14}"/>
              </a:ext>
            </a:extLst>
          </p:cNvPr>
          <p:cNvSpPr/>
          <p:nvPr/>
        </p:nvSpPr>
        <p:spPr>
          <a:xfrm>
            <a:off x="934159" y="4371789"/>
            <a:ext cx="2179516" cy="95794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Analyse</a:t>
            </a:r>
          </a:p>
        </p:txBody>
      </p:sp>
      <p:sp>
        <p:nvSpPr>
          <p:cNvPr id="9" name="Raute 8">
            <a:extLst>
              <a:ext uri="{FF2B5EF4-FFF2-40B4-BE49-F238E27FC236}">
                <a16:creationId xmlns:a16="http://schemas.microsoft.com/office/drawing/2014/main" id="{84D12E17-C732-8A9C-1169-671E7BF887B9}"/>
              </a:ext>
            </a:extLst>
          </p:cNvPr>
          <p:cNvSpPr/>
          <p:nvPr/>
        </p:nvSpPr>
        <p:spPr>
          <a:xfrm>
            <a:off x="4049796" y="4237010"/>
            <a:ext cx="3028527" cy="122750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Datensicherung in der Reihenfolge der Vergänglichkeit</a:t>
            </a:r>
          </a:p>
        </p:txBody>
      </p:sp>
      <p:sp>
        <p:nvSpPr>
          <p:cNvPr id="10" name="Ellipse 9">
            <a:extLst>
              <a:ext uri="{FF2B5EF4-FFF2-40B4-BE49-F238E27FC236}">
                <a16:creationId xmlns:a16="http://schemas.microsoft.com/office/drawing/2014/main" id="{C005E2F7-5420-1F25-E0BB-176B32F93DD5}"/>
              </a:ext>
            </a:extLst>
          </p:cNvPr>
          <p:cNvSpPr/>
          <p:nvPr/>
        </p:nvSpPr>
        <p:spPr>
          <a:xfrm>
            <a:off x="4493894" y="2647491"/>
            <a:ext cx="2142309" cy="862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Computer Ausschalten </a:t>
            </a:r>
            <a:r>
              <a:rPr lang="de-DE" sz="1200" dirty="0" err="1"/>
              <a:t>bzw</a:t>
            </a:r>
            <a:r>
              <a:rPr lang="de-DE" sz="1200" dirty="0"/>
              <a:t> vom Stromnetz trennen</a:t>
            </a:r>
          </a:p>
        </p:txBody>
      </p:sp>
      <p:sp>
        <p:nvSpPr>
          <p:cNvPr id="11" name="Ellipse 10">
            <a:extLst>
              <a:ext uri="{FF2B5EF4-FFF2-40B4-BE49-F238E27FC236}">
                <a16:creationId xmlns:a16="http://schemas.microsoft.com/office/drawing/2014/main" id="{61B038B8-CB1E-0E06-81E5-7C624CD94A3E}"/>
              </a:ext>
            </a:extLst>
          </p:cNvPr>
          <p:cNvSpPr/>
          <p:nvPr/>
        </p:nvSpPr>
        <p:spPr>
          <a:xfrm>
            <a:off x="4654635" y="1267956"/>
            <a:ext cx="1818849" cy="722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Festplatte Ausbauen</a:t>
            </a:r>
          </a:p>
        </p:txBody>
      </p:sp>
      <p:sp>
        <p:nvSpPr>
          <p:cNvPr id="12" name="Ellipse 11">
            <a:extLst>
              <a:ext uri="{FF2B5EF4-FFF2-40B4-BE49-F238E27FC236}">
                <a16:creationId xmlns:a16="http://schemas.microsoft.com/office/drawing/2014/main" id="{91CDC265-A728-9728-E9EF-EE39FB97262A}"/>
              </a:ext>
            </a:extLst>
          </p:cNvPr>
          <p:cNvSpPr/>
          <p:nvPr/>
        </p:nvSpPr>
        <p:spPr>
          <a:xfrm>
            <a:off x="7725085" y="1174773"/>
            <a:ext cx="3223255" cy="94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Festplatte an das forensische System anschließen (</a:t>
            </a:r>
            <a:r>
              <a:rPr lang="de-DE" sz="1200" dirty="0" err="1"/>
              <a:t>Writeblocker</a:t>
            </a:r>
            <a:r>
              <a:rPr lang="de-DE" sz="1200" dirty="0"/>
              <a:t> verwenden)</a:t>
            </a:r>
          </a:p>
        </p:txBody>
      </p:sp>
      <p:sp>
        <p:nvSpPr>
          <p:cNvPr id="13" name="Ellipse 12">
            <a:extLst>
              <a:ext uri="{FF2B5EF4-FFF2-40B4-BE49-F238E27FC236}">
                <a16:creationId xmlns:a16="http://schemas.microsoft.com/office/drawing/2014/main" id="{E5FB4A4D-EAD0-04D7-6CED-D5289D17D680}"/>
              </a:ext>
            </a:extLst>
          </p:cNvPr>
          <p:cNvSpPr/>
          <p:nvPr/>
        </p:nvSpPr>
        <p:spPr>
          <a:xfrm>
            <a:off x="7682134" y="3271147"/>
            <a:ext cx="3309157" cy="1412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Herstellen einer 1:1 –Kopie der Festplatte auf einem forensisch vorbereiteten Datenträger</a:t>
            </a:r>
          </a:p>
        </p:txBody>
      </p:sp>
      <p:cxnSp>
        <p:nvCxnSpPr>
          <p:cNvPr id="15" name="Gerade Verbindung mit Pfeil 14">
            <a:extLst>
              <a:ext uri="{FF2B5EF4-FFF2-40B4-BE49-F238E27FC236}">
                <a16:creationId xmlns:a16="http://schemas.microsoft.com/office/drawing/2014/main" id="{FD8324D8-9DF6-93ED-1004-71D767979CC3}"/>
              </a:ext>
            </a:extLst>
          </p:cNvPr>
          <p:cNvCxnSpPr>
            <a:stCxn id="6" idx="4"/>
            <a:endCxn id="7" idx="0"/>
          </p:cNvCxnSpPr>
          <p:nvPr/>
        </p:nvCxnSpPr>
        <p:spPr>
          <a:xfrm>
            <a:off x="2023918" y="1927385"/>
            <a:ext cx="0" cy="385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CECEC22E-EDE0-DB22-6C0E-B886EBFC0EF5}"/>
              </a:ext>
            </a:extLst>
          </p:cNvPr>
          <p:cNvCxnSpPr>
            <a:stCxn id="7" idx="2"/>
            <a:endCxn id="8" idx="0"/>
          </p:cNvCxnSpPr>
          <p:nvPr/>
        </p:nvCxnSpPr>
        <p:spPr>
          <a:xfrm flipH="1">
            <a:off x="2023917" y="3271147"/>
            <a:ext cx="1" cy="1100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14C531E8-A1FB-8AEC-353B-AD2BF85FF3B3}"/>
              </a:ext>
            </a:extLst>
          </p:cNvPr>
          <p:cNvCxnSpPr>
            <a:cxnSpLocks/>
            <a:stCxn id="8" idx="3"/>
            <a:endCxn id="9" idx="1"/>
          </p:cNvCxnSpPr>
          <p:nvPr/>
        </p:nvCxnSpPr>
        <p:spPr>
          <a:xfrm>
            <a:off x="3113675" y="4850761"/>
            <a:ext cx="9361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EF5F57CA-8C1F-DD57-1982-320339517E94}"/>
              </a:ext>
            </a:extLst>
          </p:cNvPr>
          <p:cNvCxnSpPr>
            <a:cxnSpLocks/>
            <a:stCxn id="8" idx="2"/>
          </p:cNvCxnSpPr>
          <p:nvPr/>
        </p:nvCxnSpPr>
        <p:spPr>
          <a:xfrm rot="16200000" flipH="1">
            <a:off x="1847170" y="5506478"/>
            <a:ext cx="35349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Verbinder: gewinkelt 22">
            <a:extLst>
              <a:ext uri="{FF2B5EF4-FFF2-40B4-BE49-F238E27FC236}">
                <a16:creationId xmlns:a16="http://schemas.microsoft.com/office/drawing/2014/main" id="{356D7603-238F-AD25-9A2D-92ED42FE57AC}"/>
              </a:ext>
            </a:extLst>
          </p:cNvPr>
          <p:cNvCxnSpPr>
            <a:cxnSpLocks/>
            <a:stCxn id="8" idx="1"/>
            <a:endCxn id="9" idx="2"/>
          </p:cNvCxnSpPr>
          <p:nvPr/>
        </p:nvCxnSpPr>
        <p:spPr>
          <a:xfrm rot="10800000" flipH="1" flipV="1">
            <a:off x="934158" y="4850761"/>
            <a:ext cx="4629901" cy="613750"/>
          </a:xfrm>
          <a:prstGeom prst="bentConnector4">
            <a:avLst>
              <a:gd name="adj1" fmla="val -4937"/>
              <a:gd name="adj2" fmla="val 13724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C6EF4FE7-532D-914F-49A5-A2B5207CAE84}"/>
              </a:ext>
            </a:extLst>
          </p:cNvPr>
          <p:cNvCxnSpPr>
            <a:stCxn id="7" idx="3"/>
            <a:endCxn id="11" idx="2"/>
          </p:cNvCxnSpPr>
          <p:nvPr/>
        </p:nvCxnSpPr>
        <p:spPr>
          <a:xfrm flipV="1">
            <a:off x="3495667" y="1629362"/>
            <a:ext cx="1158968" cy="11628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1C576635-8DDF-C989-C6B3-9C18027502E3}"/>
              </a:ext>
            </a:extLst>
          </p:cNvPr>
          <p:cNvCxnSpPr>
            <a:stCxn id="9" idx="0"/>
            <a:endCxn id="10" idx="4"/>
          </p:cNvCxnSpPr>
          <p:nvPr/>
        </p:nvCxnSpPr>
        <p:spPr>
          <a:xfrm flipV="1">
            <a:off x="5564060" y="3509640"/>
            <a:ext cx="989" cy="727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BF987850-F721-89F4-CFA2-238938C1B1E7}"/>
              </a:ext>
            </a:extLst>
          </p:cNvPr>
          <p:cNvCxnSpPr>
            <a:stCxn id="10" idx="0"/>
            <a:endCxn id="11" idx="4"/>
          </p:cNvCxnSpPr>
          <p:nvPr/>
        </p:nvCxnSpPr>
        <p:spPr>
          <a:xfrm flipH="1" flipV="1">
            <a:off x="5564060" y="1990768"/>
            <a:ext cx="989" cy="656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F552175B-5641-8076-62D8-AA20DE69A9E0}"/>
              </a:ext>
            </a:extLst>
          </p:cNvPr>
          <p:cNvCxnSpPr>
            <a:stCxn id="11" idx="6"/>
            <a:endCxn id="12" idx="2"/>
          </p:cNvCxnSpPr>
          <p:nvPr/>
        </p:nvCxnSpPr>
        <p:spPr>
          <a:xfrm>
            <a:off x="6473484" y="1629362"/>
            <a:ext cx="1251601" cy="1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70DC1CE3-C426-7FC6-9DA8-203231E44171}"/>
              </a:ext>
            </a:extLst>
          </p:cNvPr>
          <p:cNvCxnSpPr>
            <a:cxnSpLocks/>
            <a:stCxn id="12" idx="4"/>
            <a:endCxn id="13" idx="0"/>
          </p:cNvCxnSpPr>
          <p:nvPr/>
        </p:nvCxnSpPr>
        <p:spPr>
          <a:xfrm>
            <a:off x="9336713" y="2123586"/>
            <a:ext cx="0" cy="1147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8BB66680-55F7-B851-D4CC-5216558DD730}"/>
              </a:ext>
            </a:extLst>
          </p:cNvPr>
          <p:cNvSpPr txBox="1"/>
          <p:nvPr/>
        </p:nvSpPr>
        <p:spPr>
          <a:xfrm>
            <a:off x="2137558" y="3271147"/>
            <a:ext cx="884588" cy="369332"/>
          </a:xfrm>
          <a:prstGeom prst="rect">
            <a:avLst/>
          </a:prstGeom>
          <a:noFill/>
        </p:spPr>
        <p:txBody>
          <a:bodyPr wrap="square" rtlCol="0">
            <a:spAutoFit/>
          </a:bodyPr>
          <a:lstStyle/>
          <a:p>
            <a:r>
              <a:rPr lang="de-DE" dirty="0"/>
              <a:t>Ja</a:t>
            </a:r>
          </a:p>
        </p:txBody>
      </p:sp>
      <p:sp>
        <p:nvSpPr>
          <p:cNvPr id="52" name="Textfeld 51">
            <a:extLst>
              <a:ext uri="{FF2B5EF4-FFF2-40B4-BE49-F238E27FC236}">
                <a16:creationId xmlns:a16="http://schemas.microsoft.com/office/drawing/2014/main" id="{9CDECADA-37A8-DCD4-6D93-CF964ED04B15}"/>
              </a:ext>
            </a:extLst>
          </p:cNvPr>
          <p:cNvSpPr txBox="1"/>
          <p:nvPr/>
        </p:nvSpPr>
        <p:spPr>
          <a:xfrm>
            <a:off x="3241964" y="2313203"/>
            <a:ext cx="906710" cy="369332"/>
          </a:xfrm>
          <a:prstGeom prst="rect">
            <a:avLst/>
          </a:prstGeom>
          <a:noFill/>
        </p:spPr>
        <p:txBody>
          <a:bodyPr wrap="square" rtlCol="0">
            <a:spAutoFit/>
          </a:bodyPr>
          <a:lstStyle/>
          <a:p>
            <a:r>
              <a:rPr lang="de-DE" dirty="0"/>
              <a:t>Nein</a:t>
            </a:r>
          </a:p>
        </p:txBody>
      </p:sp>
      <p:sp>
        <p:nvSpPr>
          <p:cNvPr id="60" name="Textfeld 59">
            <a:extLst>
              <a:ext uri="{FF2B5EF4-FFF2-40B4-BE49-F238E27FC236}">
                <a16:creationId xmlns:a16="http://schemas.microsoft.com/office/drawing/2014/main" id="{0A86D017-3DD3-4D2E-B972-08ACDD678417}"/>
              </a:ext>
            </a:extLst>
          </p:cNvPr>
          <p:cNvSpPr txBox="1"/>
          <p:nvPr/>
        </p:nvSpPr>
        <p:spPr>
          <a:xfrm>
            <a:off x="2960039" y="4030818"/>
            <a:ext cx="1955002" cy="830997"/>
          </a:xfrm>
          <a:prstGeom prst="rect">
            <a:avLst/>
          </a:prstGeom>
          <a:noFill/>
        </p:spPr>
        <p:txBody>
          <a:bodyPr wrap="square" rtlCol="0">
            <a:spAutoFit/>
          </a:bodyPr>
          <a:lstStyle/>
          <a:p>
            <a:r>
              <a:rPr lang="de-DE" sz="1200" dirty="0"/>
              <a:t>Logische Analyse inkl. Suche nach Verschlüsselten Informationen</a:t>
            </a:r>
          </a:p>
        </p:txBody>
      </p:sp>
      <p:sp>
        <p:nvSpPr>
          <p:cNvPr id="61" name="Textfeld 60">
            <a:extLst>
              <a:ext uri="{FF2B5EF4-FFF2-40B4-BE49-F238E27FC236}">
                <a16:creationId xmlns:a16="http://schemas.microsoft.com/office/drawing/2014/main" id="{B4B9077F-C8E6-21A8-6836-0A6CC5344903}"/>
              </a:ext>
            </a:extLst>
          </p:cNvPr>
          <p:cNvSpPr txBox="1"/>
          <p:nvPr/>
        </p:nvSpPr>
        <p:spPr>
          <a:xfrm>
            <a:off x="676374" y="5737876"/>
            <a:ext cx="1461184" cy="461665"/>
          </a:xfrm>
          <a:prstGeom prst="rect">
            <a:avLst/>
          </a:prstGeom>
          <a:noFill/>
        </p:spPr>
        <p:txBody>
          <a:bodyPr wrap="square" rtlCol="0">
            <a:spAutoFit/>
          </a:bodyPr>
          <a:lstStyle/>
          <a:p>
            <a:r>
              <a:rPr lang="de-DE" sz="1200" dirty="0"/>
              <a:t>Analyse des Arbeitsspeichers</a:t>
            </a:r>
          </a:p>
        </p:txBody>
      </p:sp>
      <p:sp>
        <p:nvSpPr>
          <p:cNvPr id="62" name="Textfeld 61">
            <a:extLst>
              <a:ext uri="{FF2B5EF4-FFF2-40B4-BE49-F238E27FC236}">
                <a16:creationId xmlns:a16="http://schemas.microsoft.com/office/drawing/2014/main" id="{86B73EA4-BFFC-6073-C8F1-6F5BBEA50C50}"/>
              </a:ext>
            </a:extLst>
          </p:cNvPr>
          <p:cNvSpPr txBox="1"/>
          <p:nvPr/>
        </p:nvSpPr>
        <p:spPr>
          <a:xfrm>
            <a:off x="2949504" y="5749366"/>
            <a:ext cx="2606871" cy="276999"/>
          </a:xfrm>
          <a:prstGeom prst="rect">
            <a:avLst/>
          </a:prstGeom>
          <a:noFill/>
        </p:spPr>
        <p:txBody>
          <a:bodyPr wrap="square" rtlCol="0">
            <a:spAutoFit/>
          </a:bodyPr>
          <a:lstStyle/>
          <a:p>
            <a:r>
              <a:rPr lang="de-DE" sz="1200" dirty="0"/>
              <a:t>Netzwerkanalyse</a:t>
            </a:r>
          </a:p>
        </p:txBody>
      </p:sp>
    </p:spTree>
    <p:extLst>
      <p:ext uri="{BB962C8B-B14F-4D97-AF65-F5344CB8AC3E}">
        <p14:creationId xmlns:p14="http://schemas.microsoft.com/office/powerpoint/2010/main" val="108244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74E29-12D8-1F50-1DE0-6F038B8592BC}"/>
              </a:ext>
            </a:extLst>
          </p:cNvPr>
          <p:cNvSpPr>
            <a:spLocks noGrp="1"/>
          </p:cNvSpPr>
          <p:nvPr>
            <p:ph type="title"/>
          </p:nvPr>
        </p:nvSpPr>
        <p:spPr/>
        <p:txBody>
          <a:bodyPr/>
          <a:lstStyle/>
          <a:p>
            <a:r>
              <a:rPr lang="de-DE" dirty="0"/>
              <a:t>Physikalische Sicherung</a:t>
            </a:r>
          </a:p>
        </p:txBody>
      </p:sp>
      <p:sp>
        <p:nvSpPr>
          <p:cNvPr id="3" name="Inhaltsplatzhalter 2">
            <a:extLst>
              <a:ext uri="{FF2B5EF4-FFF2-40B4-BE49-F238E27FC236}">
                <a16:creationId xmlns:a16="http://schemas.microsoft.com/office/drawing/2014/main" id="{054A3711-303A-7133-E37E-907702F73329}"/>
              </a:ext>
            </a:extLst>
          </p:cNvPr>
          <p:cNvSpPr>
            <a:spLocks noGrp="1"/>
          </p:cNvSpPr>
          <p:nvPr>
            <p:ph idx="1"/>
          </p:nvPr>
        </p:nvSpPr>
        <p:spPr/>
        <p:txBody>
          <a:bodyPr/>
          <a:lstStyle/>
          <a:p>
            <a:r>
              <a:rPr lang="de-DE" dirty="0"/>
              <a:t>Um Datenträger komplett zu Duplizieren wird der Datenträger </a:t>
            </a:r>
            <a:r>
              <a:rPr lang="de-DE" dirty="0" err="1"/>
              <a:t>sektorweise</a:t>
            </a:r>
            <a:r>
              <a:rPr lang="de-DE" dirty="0"/>
              <a:t> Gelesen und gesichert </a:t>
            </a:r>
            <a:r>
              <a:rPr lang="de-DE" dirty="0">
                <a:sym typeface="Wingdings" panose="05000000000000000000" pitchFamily="2" charset="2"/>
              </a:rPr>
              <a:t> Bitstromlesen </a:t>
            </a:r>
          </a:p>
          <a:p>
            <a:r>
              <a:rPr lang="de-DE" b="1" dirty="0"/>
              <a:t>1:1 Kopie des Datenträgers</a:t>
            </a:r>
          </a:p>
          <a:p>
            <a:r>
              <a:rPr lang="de-DE" b="1" dirty="0"/>
              <a:t>Vorteile: </a:t>
            </a:r>
          </a:p>
          <a:p>
            <a:r>
              <a:rPr lang="de-DE" dirty="0"/>
              <a:t>Untersuchungsschritte mehrfach ausführen,</a:t>
            </a:r>
          </a:p>
          <a:p>
            <a:r>
              <a:rPr lang="de-DE" dirty="0"/>
              <a:t>Paralleles Arbeiten unter verschiedenen Gesichtspunkten</a:t>
            </a:r>
          </a:p>
          <a:p>
            <a:r>
              <a:rPr lang="de-DE" b="1" dirty="0"/>
              <a:t>Die Unveränderbarkeit des Dateninhalts eines Datenträgers ist eine absolute Notwendigkeit, wenn dieser ein Beweisstück eines juristischen Prozesses ist!!</a:t>
            </a:r>
          </a:p>
          <a:p>
            <a:endParaRPr lang="de-DE" b="1" dirty="0"/>
          </a:p>
        </p:txBody>
      </p:sp>
    </p:spTree>
    <p:extLst>
      <p:ext uri="{BB962C8B-B14F-4D97-AF65-F5344CB8AC3E}">
        <p14:creationId xmlns:p14="http://schemas.microsoft.com/office/powerpoint/2010/main" val="140743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4EA2C-EA45-A402-92F9-A6C466A8CD47}"/>
              </a:ext>
            </a:extLst>
          </p:cNvPr>
          <p:cNvSpPr>
            <a:spLocks noGrp="1"/>
          </p:cNvSpPr>
          <p:nvPr>
            <p:ph type="title"/>
          </p:nvPr>
        </p:nvSpPr>
        <p:spPr/>
        <p:txBody>
          <a:bodyPr>
            <a:normAutofit fontScale="90000"/>
          </a:bodyPr>
          <a:lstStyle/>
          <a:p>
            <a:r>
              <a:rPr lang="de-DE" dirty="0"/>
              <a:t>Anforderungen an eine forensische Duplikation </a:t>
            </a:r>
          </a:p>
        </p:txBody>
      </p:sp>
      <p:sp>
        <p:nvSpPr>
          <p:cNvPr id="3" name="Inhaltsplatzhalter 2">
            <a:extLst>
              <a:ext uri="{FF2B5EF4-FFF2-40B4-BE49-F238E27FC236}">
                <a16:creationId xmlns:a16="http://schemas.microsoft.com/office/drawing/2014/main" id="{97700D47-649D-CAC5-DF1B-7A7FA6DD7352}"/>
              </a:ext>
            </a:extLst>
          </p:cNvPr>
          <p:cNvSpPr>
            <a:spLocks noGrp="1"/>
          </p:cNvSpPr>
          <p:nvPr>
            <p:ph idx="1"/>
          </p:nvPr>
        </p:nvSpPr>
        <p:spPr/>
        <p:txBody>
          <a:bodyPr>
            <a:normAutofit fontScale="92500"/>
          </a:bodyPr>
          <a:lstStyle/>
          <a:p>
            <a:r>
              <a:rPr lang="de-DE" b="1" dirty="0"/>
              <a:t>Physische Kopie </a:t>
            </a:r>
            <a:r>
              <a:rPr lang="de-DE" dirty="0"/>
              <a:t>- Von dem Datenträger muss eine physische Kopie hergestellt werden, d. h. der gesamte </a:t>
            </a:r>
            <a:r>
              <a:rPr lang="de-DE" dirty="0" err="1"/>
              <a:t>Sektorinhalt</a:t>
            </a:r>
            <a:r>
              <a:rPr lang="de-DE" dirty="0"/>
              <a:t> aller Sektoren des Datenträgers wird in die Datei hineingeschrieben; </a:t>
            </a:r>
          </a:p>
          <a:p>
            <a:r>
              <a:rPr lang="de-DE" b="1" dirty="0"/>
              <a:t>Fehlerbehandlung </a:t>
            </a:r>
            <a:r>
              <a:rPr lang="de-DE" dirty="0"/>
              <a:t>- Lesefehler müssen eindeutig erkannt und protokolliert werden und durch vorher festgelegte Füllmuster ersetzt werden;</a:t>
            </a:r>
          </a:p>
          <a:p>
            <a:r>
              <a:rPr lang="de-DE" b="1" dirty="0"/>
              <a:t>Vollständigkeit des Abbildes </a:t>
            </a:r>
            <a:r>
              <a:rPr lang="de-DE" dirty="0"/>
              <a:t>- Reservierte Bereiche von Massenspeichern müssen sicher erkannt werden und für den Zeitpunkt der Abbilderstellung deaktiviert werden, um ein vollständiges Abbild zu erhalten;</a:t>
            </a:r>
          </a:p>
          <a:p>
            <a:r>
              <a:rPr lang="de-DE" b="1" dirty="0" err="1"/>
              <a:t>Unverändertheit</a:t>
            </a:r>
            <a:r>
              <a:rPr lang="de-DE" b="1" dirty="0"/>
              <a:t> Integrität </a:t>
            </a:r>
            <a:r>
              <a:rPr lang="de-DE" dirty="0"/>
              <a:t>- Die Erstellung des Abbildes muss mit der Berechnung einer kryptographischen Checksumme abgeschlossen werden, um die </a:t>
            </a:r>
            <a:r>
              <a:rPr lang="de-DE" dirty="0" err="1"/>
              <a:t>Unverändertheit</a:t>
            </a:r>
            <a:r>
              <a:rPr lang="de-DE" dirty="0"/>
              <a:t> (Integrität) des Abbildes nachweisen zu können.</a:t>
            </a:r>
          </a:p>
        </p:txBody>
      </p:sp>
    </p:spTree>
    <p:extLst>
      <p:ext uri="{BB962C8B-B14F-4D97-AF65-F5344CB8AC3E}">
        <p14:creationId xmlns:p14="http://schemas.microsoft.com/office/powerpoint/2010/main" val="330011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E34B605-2ACF-419C-E258-8378930F5270}"/>
              </a:ext>
            </a:extLst>
          </p:cNvPr>
          <p:cNvSpPr>
            <a:spLocks noGrp="1"/>
          </p:cNvSpPr>
          <p:nvPr>
            <p:ph type="body" sz="quarter" idx="12"/>
          </p:nvPr>
        </p:nvSpPr>
        <p:spPr/>
        <p:txBody>
          <a:bodyPr/>
          <a:lstStyle/>
          <a:p>
            <a:r>
              <a:rPr lang="de-DE" dirty="0"/>
              <a:t>Triage-Forensik</a:t>
            </a:r>
            <a:endParaRPr lang="en-GB" dirty="0"/>
          </a:p>
        </p:txBody>
      </p:sp>
      <p:sp>
        <p:nvSpPr>
          <p:cNvPr id="4" name="Textplatzhalter 3">
            <a:extLst>
              <a:ext uri="{FF2B5EF4-FFF2-40B4-BE49-F238E27FC236}">
                <a16:creationId xmlns:a16="http://schemas.microsoft.com/office/drawing/2014/main" id="{08794846-42F7-3C4B-5FFD-FFFBAE7C23B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838376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D31B3-CDF2-4F5E-D67C-A23F37045517}"/>
              </a:ext>
            </a:extLst>
          </p:cNvPr>
          <p:cNvSpPr>
            <a:spLocks noGrp="1"/>
          </p:cNvSpPr>
          <p:nvPr>
            <p:ph type="title"/>
          </p:nvPr>
        </p:nvSpPr>
        <p:spPr/>
        <p:txBody>
          <a:bodyPr/>
          <a:lstStyle/>
          <a:p>
            <a:r>
              <a:rPr lang="de-DE" dirty="0"/>
              <a:t>Triage-Forensik</a:t>
            </a:r>
          </a:p>
        </p:txBody>
      </p:sp>
      <p:graphicFrame>
        <p:nvGraphicFramePr>
          <p:cNvPr id="4" name="Diagramm 3">
            <a:extLst>
              <a:ext uri="{FF2B5EF4-FFF2-40B4-BE49-F238E27FC236}">
                <a16:creationId xmlns:a16="http://schemas.microsoft.com/office/drawing/2014/main" id="{9ED48AB5-CE7E-3ADD-3C36-3BF1A933E1EA}"/>
              </a:ext>
            </a:extLst>
          </p:cNvPr>
          <p:cNvGraphicFramePr/>
          <p:nvPr>
            <p:extLst>
              <p:ext uri="{D42A27DB-BD31-4B8C-83A1-F6EECF244321}">
                <p14:modId xmlns:p14="http://schemas.microsoft.com/office/powerpoint/2010/main" val="1386668285"/>
              </p:ext>
            </p:extLst>
          </p:nvPr>
        </p:nvGraphicFramePr>
        <p:xfrm>
          <a:off x="2380343" y="1376362"/>
          <a:ext cx="8128000" cy="5191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000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587B4-BA8C-B06D-C4B7-8620BCCEF944}"/>
              </a:ext>
            </a:extLst>
          </p:cNvPr>
          <p:cNvSpPr>
            <a:spLocks noGrp="1"/>
          </p:cNvSpPr>
          <p:nvPr>
            <p:ph type="title"/>
          </p:nvPr>
        </p:nvSpPr>
        <p:spPr/>
        <p:txBody>
          <a:bodyPr/>
          <a:lstStyle/>
          <a:p>
            <a:r>
              <a:rPr lang="de-DE" dirty="0"/>
              <a:t>Triage-Forensik</a:t>
            </a:r>
            <a:endParaRPr lang="en-GB" dirty="0"/>
          </a:p>
        </p:txBody>
      </p:sp>
      <p:sp>
        <p:nvSpPr>
          <p:cNvPr id="3" name="Inhaltsplatzhalter 2">
            <a:extLst>
              <a:ext uri="{FF2B5EF4-FFF2-40B4-BE49-F238E27FC236}">
                <a16:creationId xmlns:a16="http://schemas.microsoft.com/office/drawing/2014/main" id="{5EE223EC-8ED0-468A-14E1-7AAED0A30EAE}"/>
              </a:ext>
            </a:extLst>
          </p:cNvPr>
          <p:cNvSpPr>
            <a:spLocks noGrp="1"/>
          </p:cNvSpPr>
          <p:nvPr>
            <p:ph idx="1"/>
          </p:nvPr>
        </p:nvSpPr>
        <p:spPr>
          <a:xfrm>
            <a:off x="766764" y="1393722"/>
            <a:ext cx="7493316" cy="4807053"/>
          </a:xfrm>
        </p:spPr>
        <p:txBody>
          <a:bodyPr>
            <a:normAutofit lnSpcReduction="10000"/>
          </a:bodyPr>
          <a:lstStyle/>
          <a:p>
            <a:pPr marL="342900" indent="-342900">
              <a:buFont typeface="Arial" panose="020B0604020202020204" pitchFamily="34" charset="0"/>
              <a:buChar char="•"/>
            </a:pPr>
            <a:r>
              <a:rPr lang="de-DE" b="0" i="0" dirty="0">
                <a:solidFill>
                  <a:srgbClr val="001133"/>
                </a:solidFill>
                <a:effectLst/>
              </a:rPr>
              <a:t>Definition des Begriffs „Triage“ im medizinischen Sinn </a:t>
            </a:r>
          </a:p>
          <a:p>
            <a:pPr marL="342900" indent="-342900">
              <a:buFont typeface="Arial" panose="020B0604020202020204" pitchFamily="34" charset="0"/>
              <a:buChar char="•"/>
            </a:pPr>
            <a:r>
              <a:rPr lang="de-DE" b="0" i="0" dirty="0">
                <a:solidFill>
                  <a:srgbClr val="001133"/>
                </a:solidFill>
                <a:effectLst/>
              </a:rPr>
              <a:t>Selektion Verwundeter hinsichtlich ihrer Überlebenschancen und der Schwere ihrer Verletzungen</a:t>
            </a:r>
          </a:p>
          <a:p>
            <a:pPr marL="342900" indent="-342900">
              <a:buFont typeface="Arial" panose="020B0604020202020204" pitchFamily="34" charset="0"/>
              <a:buChar char="•"/>
            </a:pPr>
            <a:r>
              <a:rPr lang="de-DE" dirty="0">
                <a:solidFill>
                  <a:srgbClr val="001133"/>
                </a:solidFill>
              </a:rPr>
              <a:t>Fe</a:t>
            </a:r>
            <a:r>
              <a:rPr lang="de-DE" b="0" i="0" dirty="0">
                <a:solidFill>
                  <a:srgbClr val="001133"/>
                </a:solidFill>
                <a:effectLst/>
              </a:rPr>
              <a:t>stlegen der Reihenfolge in der Verletzte zu behandeln sind</a:t>
            </a:r>
          </a:p>
          <a:p>
            <a:pPr marL="342900" indent="-342900">
              <a:buFont typeface="Arial" panose="020B0604020202020204" pitchFamily="34" charset="0"/>
              <a:buChar char="•"/>
            </a:pPr>
            <a:r>
              <a:rPr lang="de-DE" dirty="0">
                <a:solidFill>
                  <a:srgbClr val="001133"/>
                </a:solidFill>
              </a:rPr>
              <a:t>„Priorisierung“</a:t>
            </a:r>
          </a:p>
          <a:p>
            <a:pPr marL="342900" indent="-342900">
              <a:buFont typeface="Arial" panose="020B0604020202020204" pitchFamily="34" charset="0"/>
              <a:buChar char="•"/>
            </a:pPr>
            <a:r>
              <a:rPr lang="de-DE" dirty="0"/>
              <a:t>digitale/forensische Triage: Selektion elektronischer Geräte und Internetquellen nach der Relevanz einer systematischen formalen Untersuchung zur Beweisermittlung</a:t>
            </a:r>
            <a:endParaRPr lang="en-GB" dirty="0"/>
          </a:p>
        </p:txBody>
      </p:sp>
      <p:graphicFrame>
        <p:nvGraphicFramePr>
          <p:cNvPr id="4" name="Diagramm 3">
            <a:extLst>
              <a:ext uri="{FF2B5EF4-FFF2-40B4-BE49-F238E27FC236}">
                <a16:creationId xmlns:a16="http://schemas.microsoft.com/office/drawing/2014/main" id="{6DEFA0C1-F18C-BCF0-A513-ECAC5A5DFBF9}"/>
              </a:ext>
            </a:extLst>
          </p:cNvPr>
          <p:cNvGraphicFramePr/>
          <p:nvPr>
            <p:extLst>
              <p:ext uri="{D42A27DB-BD31-4B8C-83A1-F6EECF244321}">
                <p14:modId xmlns:p14="http://schemas.microsoft.com/office/powerpoint/2010/main" val="3807492092"/>
              </p:ext>
            </p:extLst>
          </p:nvPr>
        </p:nvGraphicFramePr>
        <p:xfrm>
          <a:off x="7790543" y="2340879"/>
          <a:ext cx="3989977" cy="309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27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587B4-BA8C-B06D-C4B7-8620BCCEF944}"/>
              </a:ext>
            </a:extLst>
          </p:cNvPr>
          <p:cNvSpPr>
            <a:spLocks noGrp="1"/>
          </p:cNvSpPr>
          <p:nvPr>
            <p:ph type="title"/>
          </p:nvPr>
        </p:nvSpPr>
        <p:spPr/>
        <p:txBody>
          <a:bodyPr/>
          <a:lstStyle/>
          <a:p>
            <a:r>
              <a:rPr lang="de-DE" dirty="0"/>
              <a:t>Triage-Forensik</a:t>
            </a:r>
            <a:endParaRPr lang="en-GB" dirty="0"/>
          </a:p>
        </p:txBody>
      </p:sp>
      <p:sp>
        <p:nvSpPr>
          <p:cNvPr id="3" name="Inhaltsplatzhalter 2">
            <a:extLst>
              <a:ext uri="{FF2B5EF4-FFF2-40B4-BE49-F238E27FC236}">
                <a16:creationId xmlns:a16="http://schemas.microsoft.com/office/drawing/2014/main" id="{5EE223EC-8ED0-468A-14E1-7AAED0A30EAE}"/>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de-DE" b="0" i="0" dirty="0">
                <a:solidFill>
                  <a:srgbClr val="001133"/>
                </a:solidFill>
                <a:effectLst/>
              </a:rPr>
              <a:t>Überlastung der Untersuchenden</a:t>
            </a:r>
          </a:p>
          <a:p>
            <a:pPr marL="342900" indent="-342900">
              <a:buFont typeface="Arial" panose="020B0604020202020204" pitchFamily="34" charset="0"/>
              <a:buChar char="•"/>
            </a:pPr>
            <a:r>
              <a:rPr lang="de-DE" dirty="0">
                <a:solidFill>
                  <a:srgbClr val="001133"/>
                </a:solidFill>
              </a:rPr>
              <a:t>Überprüfung, ob ein Gerät von technischer Bedeutung ist</a:t>
            </a:r>
          </a:p>
          <a:p>
            <a:pPr marL="342900" indent="-342900">
              <a:buFont typeface="Arial" panose="020B0604020202020204" pitchFamily="34" charset="0"/>
              <a:buChar char="•"/>
            </a:pPr>
            <a:r>
              <a:rPr lang="de-DE" dirty="0">
                <a:solidFill>
                  <a:srgbClr val="001133"/>
                </a:solidFill>
              </a:rPr>
              <a:t>Direkt am Tatort oder im Labor</a:t>
            </a:r>
          </a:p>
          <a:p>
            <a:pPr marL="342900" indent="-342900">
              <a:buFont typeface="Arial" panose="020B0604020202020204" pitchFamily="34" charset="0"/>
              <a:buChar char="•"/>
            </a:pPr>
            <a:r>
              <a:rPr lang="de-DE" dirty="0"/>
              <a:t>umfasst Sammlung, Zusammenstellung, Identifizierung und Priorisierung relevanter digitaler Beweise (evtl. erste Analyse)</a:t>
            </a:r>
          </a:p>
          <a:p>
            <a:pPr marL="342900" indent="-342900">
              <a:buFont typeface="Arial" panose="020B0604020202020204" pitchFamily="34" charset="0"/>
              <a:buChar char="•"/>
            </a:pPr>
            <a:r>
              <a:rPr lang="de-DE" dirty="0"/>
              <a:t>Tools liefern schnellen Überblick (keine Tiefenanalyse) auf Grundlage von z.B. Cache Files, Social Media Posts, Browserhistorie, Login Daten, gespeicherten Zugangsdaten, Cloudspeicher, Verbindungslogs</a:t>
            </a:r>
          </a:p>
          <a:p>
            <a:pPr marL="881063" lvl="2" indent="-342900">
              <a:buFont typeface="Arial" panose="020B0604020202020204" pitchFamily="34" charset="0"/>
              <a:buChar char="•"/>
            </a:pPr>
            <a:r>
              <a:rPr lang="en-GB" dirty="0"/>
              <a:t>Magnet outrider</a:t>
            </a:r>
          </a:p>
          <a:p>
            <a:pPr marL="881063" lvl="2" indent="-342900">
              <a:buFont typeface="Arial" panose="020B0604020202020204" pitchFamily="34" charset="0"/>
              <a:buChar char="•"/>
            </a:pPr>
            <a:r>
              <a:rPr lang="en-GB" dirty="0"/>
              <a:t>ADF Solutions Triage-G2</a:t>
            </a:r>
          </a:p>
          <a:p>
            <a:pPr marL="881063" lvl="2" indent="-342900">
              <a:buFont typeface="Arial" panose="020B0604020202020204" pitchFamily="34" charset="0"/>
              <a:buChar char="•"/>
            </a:pPr>
            <a:r>
              <a:rPr lang="en-GB" dirty="0"/>
              <a:t>Cyan Forensics Rapid Digital Forensic Triage</a:t>
            </a:r>
          </a:p>
          <a:p>
            <a:pPr marL="881063" lvl="2" indent="-342900">
              <a:buFont typeface="Arial" panose="020B0604020202020204" pitchFamily="34" charset="0"/>
              <a:buChar char="•"/>
            </a:pPr>
            <a:r>
              <a:rPr lang="en-GB" dirty="0" err="1"/>
              <a:t>Spektor</a:t>
            </a:r>
            <a:r>
              <a:rPr lang="en-GB" dirty="0"/>
              <a:t> forensics triage tool</a:t>
            </a:r>
          </a:p>
        </p:txBody>
      </p:sp>
    </p:spTree>
    <p:extLst>
      <p:ext uri="{BB962C8B-B14F-4D97-AF65-F5344CB8AC3E}">
        <p14:creationId xmlns:p14="http://schemas.microsoft.com/office/powerpoint/2010/main" val="1365957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227F8FC-D4D5-2F49-BDDC-212EE83B1052}"/>
              </a:ext>
            </a:extLst>
          </p:cNvPr>
          <p:cNvSpPr>
            <a:spLocks noGrp="1"/>
          </p:cNvSpPr>
          <p:nvPr>
            <p:ph type="subTitle" idx="12"/>
          </p:nvPr>
        </p:nvSpPr>
        <p:spPr/>
        <p:txBody>
          <a:bodyPr>
            <a:normAutofit/>
          </a:bodyPr>
          <a:lstStyle/>
          <a:p>
            <a:r>
              <a:rPr lang="de-DE" dirty="0"/>
              <a:t>Vielen Dank</a:t>
            </a:r>
          </a:p>
        </p:txBody>
      </p:sp>
      <p:sp>
        <p:nvSpPr>
          <p:cNvPr id="5" name="Inhaltsplatzhalter 4">
            <a:extLst>
              <a:ext uri="{FF2B5EF4-FFF2-40B4-BE49-F238E27FC236}">
                <a16:creationId xmlns:a16="http://schemas.microsoft.com/office/drawing/2014/main" id="{85297AB0-74FE-AD4B-A217-98A40EC75D40}"/>
              </a:ext>
            </a:extLst>
          </p:cNvPr>
          <p:cNvSpPr>
            <a:spLocks noGrp="1"/>
          </p:cNvSpPr>
          <p:nvPr>
            <p:ph idx="13"/>
          </p:nvPr>
        </p:nvSpPr>
        <p:spPr/>
        <p:txBody>
          <a:bodyPr>
            <a:normAutofit/>
          </a:bodyPr>
          <a:lstStyle/>
          <a:p>
            <a:r>
              <a:rPr lang="de-DE" dirty="0"/>
              <a:t>Prof. Dr. rer. nat. Dirk Labudde</a:t>
            </a:r>
          </a:p>
          <a:p>
            <a:endParaRPr lang="de-DE" dirty="0"/>
          </a:p>
          <a:p>
            <a:endParaRPr lang="de-DE" dirty="0"/>
          </a:p>
          <a:p>
            <a:r>
              <a:rPr lang="de-DE" b="1" dirty="0"/>
              <a:t>Hochschule Mittweida </a:t>
            </a:r>
            <a:r>
              <a:rPr lang="de-DE" dirty="0"/>
              <a:t>| University </a:t>
            </a:r>
            <a:r>
              <a:rPr lang="de-DE" dirty="0" err="1"/>
              <a:t>of</a:t>
            </a:r>
            <a:r>
              <a:rPr lang="de-DE" dirty="0"/>
              <a:t> Applied Sciences</a:t>
            </a:r>
          </a:p>
          <a:p>
            <a:r>
              <a:rPr lang="de-DE" dirty="0" err="1"/>
              <a:t>Technikumplatz</a:t>
            </a:r>
            <a:r>
              <a:rPr lang="de-DE" dirty="0"/>
              <a:t> 17 | 09648 Mittweida</a:t>
            </a:r>
          </a:p>
          <a:p>
            <a:r>
              <a:rPr lang="de-DE" dirty="0"/>
              <a:t>Fakultät Computer- und Biowissenschaften | Fraunhofer Lernlabor</a:t>
            </a:r>
          </a:p>
          <a:p>
            <a:endParaRPr lang="de-DE" dirty="0"/>
          </a:p>
          <a:p>
            <a:pPr>
              <a:tabLst>
                <a:tab pos="212725" algn="l"/>
              </a:tabLst>
            </a:pPr>
            <a:r>
              <a:rPr lang="de-DE" b="1" dirty="0"/>
              <a:t>T</a:t>
            </a:r>
            <a:r>
              <a:rPr lang="de-DE" dirty="0"/>
              <a:t>	+49 (0) 3727 58-1469</a:t>
            </a:r>
          </a:p>
          <a:p>
            <a:pPr>
              <a:tabLst>
                <a:tab pos="212725" algn="l"/>
              </a:tabLst>
            </a:pPr>
            <a:r>
              <a:rPr lang="de-DE" b="1" dirty="0"/>
              <a:t>F </a:t>
            </a:r>
            <a:r>
              <a:rPr lang="de-DE" dirty="0"/>
              <a:t>	+49 (0) 3727 58-21469</a:t>
            </a:r>
          </a:p>
          <a:p>
            <a:pPr>
              <a:tabLst>
                <a:tab pos="212725" algn="l"/>
              </a:tabLst>
            </a:pPr>
            <a:endParaRPr lang="de-DE" dirty="0"/>
          </a:p>
          <a:p>
            <a:pPr>
              <a:tabLst>
                <a:tab pos="212725" algn="l"/>
              </a:tabLst>
            </a:pPr>
            <a:r>
              <a:rPr lang="de-DE" dirty="0"/>
              <a:t>Dirk.labudde@hs-mittweida.de</a:t>
            </a:r>
          </a:p>
          <a:p>
            <a:endParaRPr lang="de-DE" dirty="0"/>
          </a:p>
          <a:p>
            <a:endParaRPr lang="de-DE" dirty="0"/>
          </a:p>
          <a:p>
            <a:r>
              <a:rPr lang="de-DE" dirty="0"/>
              <a:t>Haus 8 | Richard </a:t>
            </a:r>
            <a:r>
              <a:rPr lang="de-DE" dirty="0" err="1"/>
              <a:t>Stücklen</a:t>
            </a:r>
            <a:r>
              <a:rPr lang="de-DE" dirty="0"/>
              <a:t>-Bau | Raum 8-105</a:t>
            </a:r>
          </a:p>
          <a:p>
            <a:r>
              <a:rPr lang="de-DE" dirty="0"/>
              <a:t>Am Schwanenteich 6b | 09648 Mittweida</a:t>
            </a:r>
          </a:p>
        </p:txBody>
      </p:sp>
    </p:spTree>
    <p:extLst>
      <p:ext uri="{BB962C8B-B14F-4D97-AF65-F5344CB8AC3E}">
        <p14:creationId xmlns:p14="http://schemas.microsoft.com/office/powerpoint/2010/main" val="180256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61172-4B5B-F374-CCA8-8B121AFC7A9D}"/>
              </a:ext>
            </a:extLst>
          </p:cNvPr>
          <p:cNvSpPr>
            <a:spLocks noGrp="1"/>
          </p:cNvSpPr>
          <p:nvPr>
            <p:ph type="title"/>
          </p:nvPr>
        </p:nvSpPr>
        <p:spPr/>
        <p:txBody>
          <a:bodyPr/>
          <a:lstStyle/>
          <a:p>
            <a:r>
              <a:rPr lang="de-DE" dirty="0"/>
              <a:t>Forensischer Arbeitsplatz</a:t>
            </a:r>
          </a:p>
        </p:txBody>
      </p:sp>
      <p:sp>
        <p:nvSpPr>
          <p:cNvPr id="3" name="Inhaltsplatzhalter 2">
            <a:extLst>
              <a:ext uri="{FF2B5EF4-FFF2-40B4-BE49-F238E27FC236}">
                <a16:creationId xmlns:a16="http://schemas.microsoft.com/office/drawing/2014/main" id="{F646DA4E-974A-C1C3-B651-158F9FCCA546}"/>
              </a:ext>
            </a:extLst>
          </p:cNvPr>
          <p:cNvSpPr>
            <a:spLocks noGrp="1"/>
          </p:cNvSpPr>
          <p:nvPr>
            <p:ph idx="1"/>
          </p:nvPr>
        </p:nvSpPr>
        <p:spPr/>
        <p:txBody>
          <a:bodyPr/>
          <a:lstStyle/>
          <a:p>
            <a:r>
              <a:rPr lang="de-DE" dirty="0"/>
              <a:t>Die Basis stellt der Analysecomputer dar, </a:t>
            </a:r>
          </a:p>
          <a:p>
            <a:pPr marL="342900" indent="-342900">
              <a:buFont typeface="Arial" panose="020B0604020202020204" pitchFamily="34" charset="0"/>
              <a:buChar char="•"/>
            </a:pPr>
            <a:r>
              <a:rPr lang="de-DE" dirty="0"/>
              <a:t>eigenständiges Gerät </a:t>
            </a:r>
          </a:p>
          <a:p>
            <a:pPr marL="342900" indent="-342900">
              <a:buFont typeface="Arial" panose="020B0604020202020204" pitchFamily="34" charset="0"/>
              <a:buChar char="•"/>
            </a:pPr>
            <a:r>
              <a:rPr lang="de-DE" dirty="0"/>
              <a:t>physikalisch getrennt vom Büro- und Internetcomputer </a:t>
            </a:r>
          </a:p>
          <a:p>
            <a:r>
              <a:rPr lang="de-DE" b="1" dirty="0" err="1"/>
              <a:t>Austattung</a:t>
            </a:r>
            <a:r>
              <a:rPr lang="de-DE" dirty="0"/>
              <a:t>: </a:t>
            </a:r>
          </a:p>
          <a:p>
            <a:pPr marL="342900" indent="-342900">
              <a:buFontTx/>
              <a:buChar char="-"/>
            </a:pPr>
            <a:r>
              <a:rPr lang="de-DE" b="1" dirty="0" err="1"/>
              <a:t>Mehrkern</a:t>
            </a:r>
            <a:r>
              <a:rPr lang="de-DE" b="1" dirty="0"/>
              <a:t> Prozessor</a:t>
            </a:r>
            <a:r>
              <a:rPr lang="de-DE" dirty="0"/>
              <a:t>, maximale Ausstattung an Hauptspeicher </a:t>
            </a:r>
          </a:p>
          <a:p>
            <a:pPr marL="342900" indent="-342900">
              <a:buFontTx/>
              <a:buChar char="-"/>
            </a:pPr>
            <a:r>
              <a:rPr lang="de-DE" b="1" dirty="0"/>
              <a:t>Erweiterte </a:t>
            </a:r>
            <a:r>
              <a:rPr lang="de-DE" b="1" dirty="0" err="1"/>
              <a:t>Busanschlußmöglichkeiten</a:t>
            </a:r>
            <a:r>
              <a:rPr lang="de-DE" b="1" dirty="0"/>
              <a:t> </a:t>
            </a:r>
            <a:r>
              <a:rPr lang="de-DE" dirty="0"/>
              <a:t>(USB2, USB3, SATA, </a:t>
            </a:r>
            <a:r>
              <a:rPr lang="de-DE" dirty="0" err="1"/>
              <a:t>Firewire</a:t>
            </a:r>
            <a:r>
              <a:rPr lang="de-DE" dirty="0"/>
              <a:t>, Floppy Disk, DVD/BR, Dual Monitor, Einschub für SATA) </a:t>
            </a:r>
          </a:p>
          <a:p>
            <a:pPr marL="342900" indent="-342900">
              <a:buFontTx/>
              <a:buChar char="-"/>
            </a:pPr>
            <a:r>
              <a:rPr lang="de-DE" dirty="0"/>
              <a:t>Dual Betriebssystem </a:t>
            </a:r>
          </a:p>
          <a:p>
            <a:pPr marL="342900" indent="-342900">
              <a:buFontTx/>
              <a:buChar char="-"/>
            </a:pPr>
            <a:r>
              <a:rPr lang="de-DE" b="1" dirty="0"/>
              <a:t>Aktueller Virenscanner </a:t>
            </a:r>
            <a:r>
              <a:rPr lang="de-DE" dirty="0"/>
              <a:t>und Firewall sofern notwendig im Netzwerk</a:t>
            </a:r>
          </a:p>
          <a:p>
            <a:pPr marL="342900" indent="-342900">
              <a:buFontTx/>
              <a:buChar char="-"/>
            </a:pPr>
            <a:endParaRPr lang="de-DE" dirty="0"/>
          </a:p>
        </p:txBody>
      </p:sp>
    </p:spTree>
    <p:extLst>
      <p:ext uri="{BB962C8B-B14F-4D97-AF65-F5344CB8AC3E}">
        <p14:creationId xmlns:p14="http://schemas.microsoft.com/office/powerpoint/2010/main" val="220580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D796F-8988-C8DE-AA99-45A20D1A9257}"/>
              </a:ext>
            </a:extLst>
          </p:cNvPr>
          <p:cNvSpPr>
            <a:spLocks noGrp="1"/>
          </p:cNvSpPr>
          <p:nvPr>
            <p:ph type="title"/>
          </p:nvPr>
        </p:nvSpPr>
        <p:spPr/>
        <p:txBody>
          <a:bodyPr/>
          <a:lstStyle/>
          <a:p>
            <a:r>
              <a:rPr lang="de-DE" dirty="0"/>
              <a:t>Transportable Workstations</a:t>
            </a:r>
          </a:p>
        </p:txBody>
      </p:sp>
      <p:sp>
        <p:nvSpPr>
          <p:cNvPr id="3" name="Inhaltsplatzhalter 2">
            <a:extLst>
              <a:ext uri="{FF2B5EF4-FFF2-40B4-BE49-F238E27FC236}">
                <a16:creationId xmlns:a16="http://schemas.microsoft.com/office/drawing/2014/main" id="{E2E91C0F-BF16-B4CF-5E4C-CCE759F9BC52}"/>
              </a:ext>
            </a:extLst>
          </p:cNvPr>
          <p:cNvSpPr>
            <a:spLocks noGrp="1"/>
          </p:cNvSpPr>
          <p:nvPr>
            <p:ph idx="1"/>
          </p:nvPr>
        </p:nvSpPr>
        <p:spPr>
          <a:xfrm>
            <a:off x="766763" y="1450397"/>
            <a:ext cx="10351179" cy="2035278"/>
          </a:xfrm>
        </p:spPr>
        <p:txBody>
          <a:bodyPr>
            <a:normAutofit/>
          </a:bodyPr>
          <a:lstStyle/>
          <a:p>
            <a:pPr marL="342900" indent="-342900">
              <a:buFont typeface="Arial" panose="020B0604020202020204" pitchFamily="34" charset="0"/>
              <a:buChar char="•"/>
            </a:pPr>
            <a:r>
              <a:rPr lang="de-DE" dirty="0"/>
              <a:t>Bei Außeneinsätzen geeignete transportable Datensicherungsworkstations notwendig</a:t>
            </a:r>
          </a:p>
          <a:p>
            <a:pPr marL="342900" indent="-342900">
              <a:buFont typeface="Arial" panose="020B0604020202020204" pitchFamily="34" charset="0"/>
              <a:buChar char="•"/>
            </a:pPr>
            <a:r>
              <a:rPr lang="de-DE" dirty="0"/>
              <a:t>Zweck und Umfang der Beweiserhebung Abschätzen</a:t>
            </a:r>
          </a:p>
        </p:txBody>
      </p:sp>
      <p:sp>
        <p:nvSpPr>
          <p:cNvPr id="6" name="Textfeld 5">
            <a:extLst>
              <a:ext uri="{FF2B5EF4-FFF2-40B4-BE49-F238E27FC236}">
                <a16:creationId xmlns:a16="http://schemas.microsoft.com/office/drawing/2014/main" id="{7D11924E-D72B-E1BA-DC88-53CE1C7827A6}"/>
              </a:ext>
            </a:extLst>
          </p:cNvPr>
          <p:cNvSpPr txBox="1"/>
          <p:nvPr/>
        </p:nvSpPr>
        <p:spPr>
          <a:xfrm>
            <a:off x="604157" y="3429000"/>
            <a:ext cx="10513786" cy="369332"/>
          </a:xfrm>
          <a:prstGeom prst="rect">
            <a:avLst/>
          </a:prstGeom>
          <a:noFill/>
        </p:spPr>
        <p:txBody>
          <a:bodyPr wrap="square" rtlCol="0">
            <a:spAutoFit/>
          </a:bodyPr>
          <a:lstStyle/>
          <a:p>
            <a:r>
              <a:rPr lang="de-DE" dirty="0"/>
              <a:t>Kleiner Datensicherungsumfang (DSU) 	mittlerer DSU	 		großer DSU</a:t>
            </a:r>
          </a:p>
        </p:txBody>
      </p:sp>
      <p:pic>
        <p:nvPicPr>
          <p:cNvPr id="8" name="Grafik 7">
            <a:extLst>
              <a:ext uri="{FF2B5EF4-FFF2-40B4-BE49-F238E27FC236}">
                <a16:creationId xmlns:a16="http://schemas.microsoft.com/office/drawing/2014/main" id="{35106341-F3EC-E7AA-B5AF-2505A4AFB9BA}"/>
              </a:ext>
            </a:extLst>
          </p:cNvPr>
          <p:cNvPicPr>
            <a:picLocks noChangeAspect="1"/>
          </p:cNvPicPr>
          <p:nvPr/>
        </p:nvPicPr>
        <p:blipFill>
          <a:blip r:embed="rId3"/>
          <a:stretch>
            <a:fillRect/>
          </a:stretch>
        </p:blipFill>
        <p:spPr>
          <a:xfrm>
            <a:off x="414740" y="4075331"/>
            <a:ext cx="3406146" cy="2403859"/>
          </a:xfrm>
          <a:prstGeom prst="rect">
            <a:avLst/>
          </a:prstGeom>
        </p:spPr>
      </p:pic>
      <p:pic>
        <p:nvPicPr>
          <p:cNvPr id="10" name="Grafik 9">
            <a:extLst>
              <a:ext uri="{FF2B5EF4-FFF2-40B4-BE49-F238E27FC236}">
                <a16:creationId xmlns:a16="http://schemas.microsoft.com/office/drawing/2014/main" id="{D44D3E7B-9858-46C1-2145-8C6AC18064BB}"/>
              </a:ext>
            </a:extLst>
          </p:cNvPr>
          <p:cNvPicPr>
            <a:picLocks noChangeAspect="1"/>
          </p:cNvPicPr>
          <p:nvPr/>
        </p:nvPicPr>
        <p:blipFill>
          <a:blip r:embed="rId4"/>
          <a:stretch>
            <a:fillRect/>
          </a:stretch>
        </p:blipFill>
        <p:spPr>
          <a:xfrm>
            <a:off x="3801767" y="3821344"/>
            <a:ext cx="3820058" cy="2657846"/>
          </a:xfrm>
          <a:prstGeom prst="rect">
            <a:avLst/>
          </a:prstGeom>
        </p:spPr>
      </p:pic>
      <p:pic>
        <p:nvPicPr>
          <p:cNvPr id="12" name="Grafik 11">
            <a:extLst>
              <a:ext uri="{FF2B5EF4-FFF2-40B4-BE49-F238E27FC236}">
                <a16:creationId xmlns:a16="http://schemas.microsoft.com/office/drawing/2014/main" id="{2FDE7CF4-FD49-F52F-EB6F-3C8CC3BA86D9}"/>
              </a:ext>
            </a:extLst>
          </p:cNvPr>
          <p:cNvPicPr>
            <a:picLocks noChangeAspect="1"/>
          </p:cNvPicPr>
          <p:nvPr/>
        </p:nvPicPr>
        <p:blipFill>
          <a:blip r:embed="rId5"/>
          <a:stretch>
            <a:fillRect/>
          </a:stretch>
        </p:blipFill>
        <p:spPr>
          <a:xfrm>
            <a:off x="7207913" y="4160851"/>
            <a:ext cx="4948678" cy="2209365"/>
          </a:xfrm>
          <a:prstGeom prst="rect">
            <a:avLst/>
          </a:prstGeom>
        </p:spPr>
      </p:pic>
    </p:spTree>
    <p:extLst>
      <p:ext uri="{BB962C8B-B14F-4D97-AF65-F5344CB8AC3E}">
        <p14:creationId xmlns:p14="http://schemas.microsoft.com/office/powerpoint/2010/main" val="167845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26110-F9CC-DC6C-AB6C-ED6670AF0730}"/>
              </a:ext>
            </a:extLst>
          </p:cNvPr>
          <p:cNvSpPr>
            <a:spLocks noGrp="1"/>
          </p:cNvSpPr>
          <p:nvPr>
            <p:ph type="title"/>
          </p:nvPr>
        </p:nvSpPr>
        <p:spPr/>
        <p:txBody>
          <a:bodyPr/>
          <a:lstStyle/>
          <a:p>
            <a:r>
              <a:rPr lang="de-DE" dirty="0"/>
              <a:t>Schreibschutzadapter</a:t>
            </a:r>
          </a:p>
        </p:txBody>
      </p:sp>
      <p:sp>
        <p:nvSpPr>
          <p:cNvPr id="3" name="Inhaltsplatzhalter 2">
            <a:extLst>
              <a:ext uri="{FF2B5EF4-FFF2-40B4-BE49-F238E27FC236}">
                <a16:creationId xmlns:a16="http://schemas.microsoft.com/office/drawing/2014/main" id="{4241FA90-4489-FDE3-8EAC-2D1C7D99E1D5}"/>
              </a:ext>
            </a:extLst>
          </p:cNvPr>
          <p:cNvSpPr>
            <a:spLocks noGrp="1"/>
          </p:cNvSpPr>
          <p:nvPr>
            <p:ph idx="1"/>
          </p:nvPr>
        </p:nvSpPr>
        <p:spPr/>
        <p:txBody>
          <a:bodyPr>
            <a:normAutofit/>
          </a:bodyPr>
          <a:lstStyle/>
          <a:p>
            <a:pPr marL="342900" indent="-342900">
              <a:buFont typeface="Arial" panose="020B0604020202020204" pitchFamily="34" charset="0"/>
              <a:buChar char="•"/>
            </a:pPr>
            <a:r>
              <a:rPr lang="de-DE" dirty="0"/>
              <a:t>im Labor wie auch im externen Außeneinsatz sind Schreibschutzadapter sogenannte </a:t>
            </a:r>
            <a:r>
              <a:rPr lang="de-DE" dirty="0" err="1"/>
              <a:t>Writeblocker</a:t>
            </a:r>
            <a:r>
              <a:rPr lang="de-DE" dirty="0"/>
              <a:t> unerlässlich. </a:t>
            </a:r>
          </a:p>
          <a:p>
            <a:pPr marL="342900" indent="-342900">
              <a:buFont typeface="Arial" panose="020B0604020202020204" pitchFamily="34" charset="0"/>
              <a:buChar char="•"/>
            </a:pPr>
            <a:r>
              <a:rPr lang="de-DE" dirty="0"/>
              <a:t>Hardware Schreibschutzadaptern, die alle gängigen Massenspeicherschnittstellen abdecken. </a:t>
            </a:r>
          </a:p>
          <a:p>
            <a:r>
              <a:rPr lang="de-DE" dirty="0"/>
              <a:t>Grundlegende Schnittstellen: </a:t>
            </a:r>
          </a:p>
          <a:p>
            <a:pPr marL="342900" indent="-342900">
              <a:buFontTx/>
              <a:buChar char="-"/>
            </a:pPr>
            <a:r>
              <a:rPr lang="de-DE" dirty="0"/>
              <a:t>IDE</a:t>
            </a:r>
          </a:p>
          <a:p>
            <a:pPr marL="342900" indent="-342900">
              <a:buFontTx/>
              <a:buChar char="-"/>
            </a:pPr>
            <a:r>
              <a:rPr lang="de-DE" dirty="0"/>
              <a:t>SATA</a:t>
            </a:r>
          </a:p>
          <a:p>
            <a:pPr marL="342900" indent="-342900">
              <a:buFontTx/>
              <a:buChar char="-"/>
            </a:pPr>
            <a:r>
              <a:rPr lang="de-DE" dirty="0"/>
              <a:t>USB 3.0</a:t>
            </a:r>
          </a:p>
          <a:p>
            <a:pPr marL="342900" indent="-342900">
              <a:buFontTx/>
              <a:buChar char="-"/>
            </a:pPr>
            <a:r>
              <a:rPr lang="de-DE" dirty="0" err="1"/>
              <a:t>FireWire</a:t>
            </a:r>
            <a:endParaRPr lang="de-DE" dirty="0"/>
          </a:p>
        </p:txBody>
      </p:sp>
      <p:pic>
        <p:nvPicPr>
          <p:cNvPr id="5" name="Grafik 4">
            <a:extLst>
              <a:ext uri="{FF2B5EF4-FFF2-40B4-BE49-F238E27FC236}">
                <a16:creationId xmlns:a16="http://schemas.microsoft.com/office/drawing/2014/main" id="{015A34AC-F2B8-1317-BA7D-6FB43396DC5E}"/>
              </a:ext>
            </a:extLst>
          </p:cNvPr>
          <p:cNvPicPr>
            <a:picLocks noChangeAspect="1"/>
          </p:cNvPicPr>
          <p:nvPr/>
        </p:nvPicPr>
        <p:blipFill>
          <a:blip r:embed="rId3"/>
          <a:stretch>
            <a:fillRect/>
          </a:stretch>
        </p:blipFill>
        <p:spPr>
          <a:xfrm>
            <a:off x="5803757" y="3522184"/>
            <a:ext cx="5287113" cy="2695951"/>
          </a:xfrm>
          <a:prstGeom prst="rect">
            <a:avLst/>
          </a:prstGeom>
        </p:spPr>
      </p:pic>
    </p:spTree>
    <p:extLst>
      <p:ext uri="{BB962C8B-B14F-4D97-AF65-F5344CB8AC3E}">
        <p14:creationId xmlns:p14="http://schemas.microsoft.com/office/powerpoint/2010/main" val="331644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962BC-7F95-E97C-6C73-ECA40F3F224C}"/>
              </a:ext>
            </a:extLst>
          </p:cNvPr>
          <p:cNvSpPr>
            <a:spLocks noGrp="1"/>
          </p:cNvSpPr>
          <p:nvPr>
            <p:ph type="title"/>
          </p:nvPr>
        </p:nvSpPr>
        <p:spPr/>
        <p:txBody>
          <a:bodyPr/>
          <a:lstStyle/>
          <a:p>
            <a:r>
              <a:rPr lang="de-DE" dirty="0"/>
              <a:t>Datenschutz</a:t>
            </a:r>
          </a:p>
        </p:txBody>
      </p:sp>
      <p:sp>
        <p:nvSpPr>
          <p:cNvPr id="3" name="Inhaltsplatzhalter 2">
            <a:extLst>
              <a:ext uri="{FF2B5EF4-FFF2-40B4-BE49-F238E27FC236}">
                <a16:creationId xmlns:a16="http://schemas.microsoft.com/office/drawing/2014/main" id="{51153226-C81B-3C5F-A4AB-3224E317CD72}"/>
              </a:ext>
            </a:extLst>
          </p:cNvPr>
          <p:cNvSpPr>
            <a:spLocks noGrp="1"/>
          </p:cNvSpPr>
          <p:nvPr>
            <p:ph idx="1"/>
          </p:nvPr>
        </p:nvSpPr>
        <p:spPr/>
        <p:txBody>
          <a:bodyPr>
            <a:normAutofit/>
          </a:bodyPr>
          <a:lstStyle/>
          <a:p>
            <a:pPr marL="342900" indent="-342900">
              <a:buFont typeface="Arial" panose="020B0604020202020204" pitchFamily="34" charset="0"/>
              <a:buChar char="•"/>
            </a:pPr>
            <a:r>
              <a:rPr lang="de-DE" dirty="0"/>
              <a:t>Datenschutz im Bereich der Strafverfolgung durch die geltenden Gesetze weitgehend problemlos </a:t>
            </a:r>
          </a:p>
          <a:p>
            <a:pPr marL="342900" indent="-342900">
              <a:buFont typeface="Arial" panose="020B0604020202020204" pitchFamily="34" charset="0"/>
              <a:buChar char="•"/>
            </a:pPr>
            <a:r>
              <a:rPr lang="de-DE" dirty="0"/>
              <a:t>Datenschutz in zivilrechtlichen Angelegenheiten kann von erheblicher Bedeutung sein.</a:t>
            </a:r>
          </a:p>
          <a:p>
            <a:pPr marL="342900" indent="-342900">
              <a:buFont typeface="Arial" panose="020B0604020202020204" pitchFamily="34" charset="0"/>
              <a:buChar char="•"/>
            </a:pPr>
            <a:r>
              <a:rPr lang="de-DE" dirty="0"/>
              <a:t>Wird etwas Übersehen kann es vor den Zivilgerichten sehr schnell zu einem Beweisverwertungsverbot führen. Die Gefahr ist auch im Bereich der Strafverfahren gegeben.</a:t>
            </a:r>
          </a:p>
          <a:p>
            <a:pPr marL="342900" indent="-342900">
              <a:buFont typeface="Arial" panose="020B0604020202020204" pitchFamily="34" charset="0"/>
              <a:buChar char="•"/>
            </a:pPr>
            <a:r>
              <a:rPr lang="de-DE" dirty="0"/>
              <a:t>Wenn mit  Beweismitteln und vor allem mit Personenbezogenen Daten umgegangen wird sind Datenschutzaspekte einzuhalten</a:t>
            </a:r>
          </a:p>
        </p:txBody>
      </p:sp>
    </p:spTree>
    <p:extLst>
      <p:ext uri="{BB962C8B-B14F-4D97-AF65-F5344CB8AC3E}">
        <p14:creationId xmlns:p14="http://schemas.microsoft.com/office/powerpoint/2010/main" val="67905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31C491-3636-27DE-107E-7F229BEA457C}"/>
              </a:ext>
            </a:extLst>
          </p:cNvPr>
          <p:cNvSpPr>
            <a:spLocks noGrp="1"/>
          </p:cNvSpPr>
          <p:nvPr>
            <p:ph type="body" sz="quarter" idx="12"/>
          </p:nvPr>
        </p:nvSpPr>
        <p:spPr/>
        <p:txBody>
          <a:bodyPr/>
          <a:lstStyle/>
          <a:p>
            <a:r>
              <a:rPr lang="de-DE" dirty="0"/>
              <a:t>Operative Vorbereitung</a:t>
            </a:r>
          </a:p>
        </p:txBody>
      </p:sp>
      <p:sp>
        <p:nvSpPr>
          <p:cNvPr id="3" name="Textplatzhalter 2">
            <a:extLst>
              <a:ext uri="{FF2B5EF4-FFF2-40B4-BE49-F238E27FC236}">
                <a16:creationId xmlns:a16="http://schemas.microsoft.com/office/drawing/2014/main" id="{BB907C17-D843-DCF9-B6B0-C1546EB9EC03}"/>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69870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4D3EB-70FA-EADD-F66C-A21F807AE8CE}"/>
              </a:ext>
            </a:extLst>
          </p:cNvPr>
          <p:cNvSpPr>
            <a:spLocks noGrp="1"/>
          </p:cNvSpPr>
          <p:nvPr>
            <p:ph type="title"/>
          </p:nvPr>
        </p:nvSpPr>
        <p:spPr/>
        <p:txBody>
          <a:bodyPr/>
          <a:lstStyle/>
          <a:p>
            <a:r>
              <a:rPr lang="de-DE" dirty="0"/>
              <a:t>Operative Vorbereitung</a:t>
            </a:r>
          </a:p>
        </p:txBody>
      </p:sp>
      <p:sp>
        <p:nvSpPr>
          <p:cNvPr id="3" name="Inhaltsplatzhalter 2">
            <a:extLst>
              <a:ext uri="{FF2B5EF4-FFF2-40B4-BE49-F238E27FC236}">
                <a16:creationId xmlns:a16="http://schemas.microsoft.com/office/drawing/2014/main" id="{213EB24C-E012-EE96-6C22-61BF7A889499}"/>
              </a:ext>
            </a:extLst>
          </p:cNvPr>
          <p:cNvSpPr>
            <a:spLocks noGrp="1"/>
          </p:cNvSpPr>
          <p:nvPr>
            <p:ph idx="1"/>
          </p:nvPr>
        </p:nvSpPr>
        <p:spPr/>
        <p:txBody>
          <a:bodyPr/>
          <a:lstStyle/>
          <a:p>
            <a:r>
              <a:rPr lang="de-DE" dirty="0"/>
              <a:t>Alle Maßnahmen die nach dem Eintreten des Vorfalls und vor der Datensammlung erfolgen. </a:t>
            </a:r>
          </a:p>
          <a:p>
            <a:endParaRPr lang="de-DE" dirty="0"/>
          </a:p>
          <a:p>
            <a:r>
              <a:rPr lang="de-DE" dirty="0"/>
              <a:t>z.B. die Suche, Identifikation und Beschriftung der in Frage kommenden Datenquellen (Computer, Handys, USB-Sticks, externe Festplatten, aber auch RAM, </a:t>
            </a:r>
            <a:r>
              <a:rPr lang="de-DE" dirty="0" err="1"/>
              <a:t>Routerkonfigurationen</a:t>
            </a:r>
            <a:r>
              <a:rPr lang="de-DE" dirty="0"/>
              <a:t>, </a:t>
            </a:r>
            <a:r>
              <a:rPr lang="de-DE" dirty="0" err="1"/>
              <a:t>Netzwerkstati</a:t>
            </a:r>
            <a:r>
              <a:rPr lang="de-DE" dirty="0"/>
              <a:t>, Logfiles, ...) und die Auswahl der geplanten Sicherungsmittel (Tools und Zieldatenträger).</a:t>
            </a:r>
          </a:p>
        </p:txBody>
      </p:sp>
    </p:spTree>
    <p:extLst>
      <p:ext uri="{BB962C8B-B14F-4D97-AF65-F5344CB8AC3E}">
        <p14:creationId xmlns:p14="http://schemas.microsoft.com/office/powerpoint/2010/main" val="2078496355"/>
      </p:ext>
    </p:extLst>
  </p:cSld>
  <p:clrMapOvr>
    <a:masterClrMapping/>
  </p:clrMapOvr>
</p:sld>
</file>

<file path=ppt/theme/theme1.xml><?xml version="1.0" encoding="utf-8"?>
<a:theme xmlns:a="http://schemas.openxmlformats.org/drawingml/2006/main" name="01_Vorlesungen">
  <a:themeElements>
    <a:clrScheme name="Benutzerdefiniert 2">
      <a:dk1>
        <a:srgbClr val="0069B3"/>
      </a:dk1>
      <a:lt1>
        <a:srgbClr val="FFFFFF"/>
      </a:lt1>
      <a:dk2>
        <a:srgbClr val="E3E3E3"/>
      </a:dk2>
      <a:lt2>
        <a:srgbClr val="000000"/>
      </a:lt2>
      <a:accent1>
        <a:srgbClr val="0069B3"/>
      </a:accent1>
      <a:accent2>
        <a:srgbClr val="005095"/>
      </a:accent2>
      <a:accent3>
        <a:srgbClr val="00894C"/>
      </a:accent3>
      <a:accent4>
        <a:srgbClr val="65B32E"/>
      </a:accent4>
      <a:accent5>
        <a:srgbClr val="AD0470"/>
      </a:accent5>
      <a:accent6>
        <a:srgbClr val="0069B3"/>
      </a:accent6>
      <a:hlink>
        <a:srgbClr val="005095"/>
      </a:hlink>
      <a:folHlink>
        <a:srgbClr val="AD0470"/>
      </a:folHlink>
    </a:clrScheme>
    <a:fontScheme name="HSMW">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8b98843-536f-4142-9312-b537f26529c3">
      <Terms xmlns="http://schemas.microsoft.com/office/infopath/2007/PartnerControls"/>
    </lcf76f155ced4ddcb4097134ff3c332f>
    <TaxCatchAll xmlns="d9e81abd-576d-4f2b-8abc-6718ab39ed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1BB27817FF5DB458732917A1CBE157F" ma:contentTypeVersion="12" ma:contentTypeDescription="Ein neues Dokument erstellen." ma:contentTypeScope="" ma:versionID="5080dbc36432b5441cc143403c3a09b6">
  <xsd:schema xmlns:xsd="http://www.w3.org/2001/XMLSchema" xmlns:xs="http://www.w3.org/2001/XMLSchema" xmlns:p="http://schemas.microsoft.com/office/2006/metadata/properties" xmlns:ns2="88b98843-536f-4142-9312-b537f26529c3" xmlns:ns3="d9e81abd-576d-4f2b-8abc-6718ab39ed6d" targetNamespace="http://schemas.microsoft.com/office/2006/metadata/properties" ma:root="true" ma:fieldsID="47f4e543bdb4cd1d26e774b5eb2a6e47" ns2:_="" ns3:_="">
    <xsd:import namespace="88b98843-536f-4142-9312-b537f26529c3"/>
    <xsd:import namespace="d9e81abd-576d-4f2b-8abc-6718ab39ed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98843-536f-4142-9312-b537f26529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7b283962-0b2e-4b8a-9024-217be88df34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e81abd-576d-4f2b-8abc-6718ab39ed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16e1cc7-3080-42c0-94ed-eb39ff3c2106}" ma:internalName="TaxCatchAll" ma:showField="CatchAllData" ma:web="d9e81abd-576d-4f2b-8abc-6718ab39e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9A64D-99D5-4670-90EF-94CFF2BD2B66}">
  <ds:schemaRefs>
    <ds:schemaRef ds:uri="http://schemas.microsoft.com/sharepoint/v3/contenttype/forms"/>
  </ds:schemaRefs>
</ds:datastoreItem>
</file>

<file path=customXml/itemProps2.xml><?xml version="1.0" encoding="utf-8"?>
<ds:datastoreItem xmlns:ds="http://schemas.openxmlformats.org/officeDocument/2006/customXml" ds:itemID="{C33DD606-28E9-415D-A368-D438A714D644}">
  <ds:schemaRefs>
    <ds:schemaRef ds:uri="http://schemas.microsoft.com/office/infopath/2007/PartnerControls"/>
    <ds:schemaRef ds:uri="4cdee22e-d1aa-4ade-ab2f-2cc390f7e892"/>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4f1ea498-8e5b-400b-b6e3-b7f465a1d17f"/>
    <ds:schemaRef ds:uri="http://purl.org/dc/terms/"/>
  </ds:schemaRefs>
</ds:datastoreItem>
</file>

<file path=customXml/itemProps3.xml><?xml version="1.0" encoding="utf-8"?>
<ds:datastoreItem xmlns:ds="http://schemas.openxmlformats.org/officeDocument/2006/customXml" ds:itemID="{96CB20D6-4EF4-422A-B19E-52AF53DBDC83}"/>
</file>

<file path=docProps/app.xml><?xml version="1.0" encoding="utf-8"?>
<Properties xmlns="http://schemas.openxmlformats.org/officeDocument/2006/extended-properties" xmlns:vt="http://schemas.openxmlformats.org/officeDocument/2006/docPropsVTypes">
  <TotalTime>0</TotalTime>
  <Words>3021</Words>
  <Application>Microsoft Office PowerPoint</Application>
  <PresentationFormat>Breitbild</PresentationFormat>
  <Paragraphs>311</Paragraphs>
  <Slides>39</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Arial Black</vt:lpstr>
      <vt:lpstr>Calibri</vt:lpstr>
      <vt:lpstr>Open Sans</vt:lpstr>
      <vt:lpstr>Open Sans Light</vt:lpstr>
      <vt:lpstr>Wingdings</vt:lpstr>
      <vt:lpstr>01_Vorlesungen</vt:lpstr>
      <vt:lpstr>PowerPoint-Präsentation</vt:lpstr>
      <vt:lpstr>PowerPoint-Präsentation</vt:lpstr>
      <vt:lpstr>Strategische Vorbereitung</vt:lpstr>
      <vt:lpstr>Forensischer Arbeitsplatz</vt:lpstr>
      <vt:lpstr>Transportable Workstations</vt:lpstr>
      <vt:lpstr>Schreibschutzadapter</vt:lpstr>
      <vt:lpstr>Datenschutz</vt:lpstr>
      <vt:lpstr>PowerPoint-Präsentation</vt:lpstr>
      <vt:lpstr>Operative Vorbereitung</vt:lpstr>
      <vt:lpstr>Die Suche am Ereignisort ist immer eine Ausnahmesituation!!!</vt:lpstr>
      <vt:lpstr>Augenmerk </vt:lpstr>
      <vt:lpstr>Zu erhebende Informationen </vt:lpstr>
      <vt:lpstr>Besonderheiten im Unternehmensumfeld</vt:lpstr>
      <vt:lpstr>Priorisierung</vt:lpstr>
      <vt:lpstr>Priorisierung: </vt:lpstr>
      <vt:lpstr>Fehlerquellen </vt:lpstr>
      <vt:lpstr>PowerPoint-Präsentation</vt:lpstr>
      <vt:lpstr>Datenintegrität</vt:lpstr>
      <vt:lpstr>Methodiken zur Sicherung der Datenintegrität:</vt:lpstr>
      <vt:lpstr>PowerPoint-Präsentation</vt:lpstr>
      <vt:lpstr>Aufbewahrung der Asservate</vt:lpstr>
      <vt:lpstr>Kennzeichnung der Asservate</vt:lpstr>
      <vt:lpstr>PowerPoint-Präsentation</vt:lpstr>
      <vt:lpstr>Dokumentation</vt:lpstr>
      <vt:lpstr>Dokumentation </vt:lpstr>
      <vt:lpstr>Dokumentation, Verantwortung</vt:lpstr>
      <vt:lpstr>PowerPoint-Präsentation</vt:lpstr>
      <vt:lpstr>Datensicherungstechniken</vt:lpstr>
      <vt:lpstr>Entscheidungsfaktoren Forensische oder logische Sicherung</vt:lpstr>
      <vt:lpstr>Leitfaden des BSI: </vt:lpstr>
      <vt:lpstr>PowerPoint-Präsentation</vt:lpstr>
      <vt:lpstr>Ablaufplan der forensischen Sicherung</vt:lpstr>
      <vt:lpstr>Physikalische Sicherung</vt:lpstr>
      <vt:lpstr>Anforderungen an eine forensische Duplikation </vt:lpstr>
      <vt:lpstr>PowerPoint-Präsentation</vt:lpstr>
      <vt:lpstr>Triage-Forensik</vt:lpstr>
      <vt:lpstr>Triage-Forensik</vt:lpstr>
      <vt:lpstr>Triage-Forensik</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Pistorius, Laura</cp:lastModifiedBy>
  <cp:revision>149</cp:revision>
  <cp:lastPrinted>2019-09-24T07:40:32Z</cp:lastPrinted>
  <dcterms:created xsi:type="dcterms:W3CDTF">2019-08-27T07:59:48Z</dcterms:created>
  <dcterms:modified xsi:type="dcterms:W3CDTF">2023-04-05T14:51:16Z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0x01010021BB27817FF5DB458732917A1CBE157F</vt:lpwstr>
  </property>
</Properties>
</file>